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5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ZoneTexte 43"/>
          <p:cNvSpPr/>
          <p:nvPr/>
        </p:nvSpPr>
        <p:spPr>
          <a:xfrm>
            <a:off x="2063880" y="3009960"/>
            <a:ext cx="5016240" cy="100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calcule avec stratégie.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6" name="Image 4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2" name="ZoneTexte 69"/>
          <p:cNvSpPr/>
          <p:nvPr/>
        </p:nvSpPr>
        <p:spPr>
          <a:xfrm>
            <a:off x="2160000" y="4320000"/>
            <a:ext cx="396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475 + …  = 500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4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5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ZoneTexte 73"/>
          <p:cNvSpPr/>
          <p:nvPr/>
        </p:nvSpPr>
        <p:spPr>
          <a:xfrm>
            <a:off x="1980000" y="1080000"/>
            <a:ext cx="450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1989 + …  = 2000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07" name="Groupe 27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508" name="Groupe 28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509" name="Connecteur droit 227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0" name="Connecteur droit 228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1" name="Connecteur droit 229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12" name="ZoneTexte 74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1989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3" name="ZoneTexte 75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14" name="Groupe 25"/>
          <p:cNvGrpSpPr/>
          <p:nvPr/>
        </p:nvGrpSpPr>
        <p:grpSpPr>
          <a:xfrm>
            <a:off x="1862280" y="5299200"/>
            <a:ext cx="5337720" cy="1000800"/>
            <a:chOff x="1862280" y="5299200"/>
            <a:chExt cx="5337720" cy="1000800"/>
          </a:xfrm>
        </p:grpSpPr>
        <p:grpSp>
          <p:nvGrpSpPr>
            <p:cNvPr id="515" name="Groupe 26"/>
            <p:cNvGrpSpPr/>
            <p:nvPr/>
          </p:nvGrpSpPr>
          <p:grpSpPr>
            <a:xfrm>
              <a:off x="1862280" y="5796000"/>
              <a:ext cx="4965840" cy="504000"/>
              <a:chOff x="1862280" y="5796000"/>
              <a:chExt cx="4965840" cy="504000"/>
            </a:xfrm>
          </p:grpSpPr>
          <p:cxnSp>
            <p:nvCxnSpPr>
              <p:cNvPr id="516" name="Connecteur droit 195"/>
              <p:cNvCxnSpPr/>
              <p:nvPr/>
            </p:nvCxnSpPr>
            <p:spPr>
              <a:xfrm flipV="1">
                <a:off x="1862280" y="628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7" name="Connecteur droit 196"/>
              <p:cNvCxnSpPr/>
              <p:nvPr/>
            </p:nvCxnSpPr>
            <p:spPr>
              <a:xfrm>
                <a:off x="2550960" y="597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8" name="Connecteur droit 197"/>
              <p:cNvCxnSpPr/>
              <p:nvPr/>
            </p:nvCxnSpPr>
            <p:spPr>
              <a:xfrm>
                <a:off x="6523200" y="579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19" name="ZoneTexte 70"/>
            <p:cNvSpPr/>
            <p:nvPr/>
          </p:nvSpPr>
          <p:spPr>
            <a:xfrm>
              <a:off x="2103480" y="549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0" name="ZoneTexte 71"/>
            <p:cNvSpPr/>
            <p:nvPr/>
          </p:nvSpPr>
          <p:spPr>
            <a:xfrm>
              <a:off x="6093720" y="529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ZoneTexte 3"/>
          <p:cNvSpPr/>
          <p:nvPr/>
        </p:nvSpPr>
        <p:spPr>
          <a:xfrm>
            <a:off x="2348280" y="410004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475 + …  = 500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4" name="ZoneTexte 44"/>
          <p:cNvSpPr/>
          <p:nvPr/>
        </p:nvSpPr>
        <p:spPr>
          <a:xfrm>
            <a:off x="3916080" y="408888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5" name="Groupe 4"/>
          <p:cNvGrpSpPr/>
          <p:nvPr/>
        </p:nvGrpSpPr>
        <p:grpSpPr>
          <a:xfrm>
            <a:off x="1800000" y="5436000"/>
            <a:ext cx="5337720" cy="1000800"/>
            <a:chOff x="1800000" y="5436000"/>
            <a:chExt cx="5337720" cy="1000800"/>
          </a:xfrm>
        </p:grpSpPr>
        <p:grpSp>
          <p:nvGrpSpPr>
            <p:cNvPr id="526" name="Groupe 5"/>
            <p:cNvGrpSpPr/>
            <p:nvPr/>
          </p:nvGrpSpPr>
          <p:grpSpPr>
            <a:xfrm>
              <a:off x="1800000" y="5932800"/>
              <a:ext cx="4965840" cy="504000"/>
              <a:chOff x="1800000" y="5932800"/>
              <a:chExt cx="4965840" cy="504000"/>
            </a:xfrm>
          </p:grpSpPr>
          <p:cxnSp>
            <p:nvCxnSpPr>
              <p:cNvPr id="527" name="Connecteur droit 8"/>
              <p:cNvCxnSpPr/>
              <p:nvPr/>
            </p:nvCxnSpPr>
            <p:spPr>
              <a:xfrm flipV="1">
                <a:off x="1800000" y="6417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8" name="Connecteur droit 9"/>
              <p:cNvCxnSpPr/>
              <p:nvPr/>
            </p:nvCxnSpPr>
            <p:spPr>
              <a:xfrm>
                <a:off x="2488680" y="6114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9" name="Connecteur droit 11"/>
              <p:cNvCxnSpPr/>
              <p:nvPr/>
            </p:nvCxnSpPr>
            <p:spPr>
              <a:xfrm>
                <a:off x="6460920" y="5932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30" name="ZoneTexte 6"/>
            <p:cNvSpPr/>
            <p:nvPr/>
          </p:nvSpPr>
          <p:spPr>
            <a:xfrm>
              <a:off x="2041200" y="5634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1" name="ZoneTexte 7"/>
            <p:cNvSpPr/>
            <p:nvPr/>
          </p:nvSpPr>
          <p:spPr>
            <a:xfrm>
              <a:off x="6031440" y="5436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532" name="Connecteur droit 14"/>
          <p:cNvCxnSpPr/>
          <p:nvPr/>
        </p:nvCxnSpPr>
        <p:spPr>
          <a:xfrm>
            <a:off x="4032360" y="61149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33" name="ZoneTexte 15"/>
          <p:cNvSpPr/>
          <p:nvPr/>
        </p:nvSpPr>
        <p:spPr>
          <a:xfrm>
            <a:off x="3584520" y="56347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480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Flèche : courbe vers le bas 16"/>
          <p:cNvSpPr/>
          <p:nvPr/>
        </p:nvSpPr>
        <p:spPr>
          <a:xfrm>
            <a:off x="2397960" y="52876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5" name="ZoneTexte 17"/>
          <p:cNvSpPr/>
          <p:nvPr/>
        </p:nvSpPr>
        <p:spPr>
          <a:xfrm>
            <a:off x="2914920" y="49086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Flèche : courbe vers le bas 18"/>
          <p:cNvSpPr/>
          <p:nvPr/>
        </p:nvSpPr>
        <p:spPr>
          <a:xfrm>
            <a:off x="4032360" y="52642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7" name="ZoneTexte 19"/>
          <p:cNvSpPr/>
          <p:nvPr/>
        </p:nvSpPr>
        <p:spPr>
          <a:xfrm>
            <a:off x="4935240" y="48600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8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9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0" name="Groupe 29"/>
          <p:cNvGrpSpPr/>
          <p:nvPr/>
        </p:nvGrpSpPr>
        <p:grpSpPr>
          <a:xfrm>
            <a:off x="2160000" y="2540160"/>
            <a:ext cx="5285160" cy="836640"/>
            <a:chOff x="2160000" y="2540160"/>
            <a:chExt cx="5285160" cy="836640"/>
          </a:xfrm>
        </p:grpSpPr>
        <p:grpSp>
          <p:nvGrpSpPr>
            <p:cNvPr id="541" name="Groupe 30"/>
            <p:cNvGrpSpPr/>
            <p:nvPr/>
          </p:nvGrpSpPr>
          <p:grpSpPr>
            <a:xfrm>
              <a:off x="2160000" y="2872800"/>
              <a:ext cx="4965840" cy="504000"/>
              <a:chOff x="2160000" y="2872800"/>
              <a:chExt cx="4965840" cy="504000"/>
            </a:xfrm>
          </p:grpSpPr>
          <p:cxnSp>
            <p:nvCxnSpPr>
              <p:cNvPr id="542" name="Connecteur droit 198"/>
              <p:cNvCxnSpPr/>
              <p:nvPr/>
            </p:nvCxnSpPr>
            <p:spPr>
              <a:xfrm flipV="1">
                <a:off x="2160000" y="3357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3" name="Connecteur droit 199"/>
              <p:cNvCxnSpPr/>
              <p:nvPr/>
            </p:nvCxnSpPr>
            <p:spPr>
              <a:xfrm>
                <a:off x="2848680" y="3054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4" name="Connecteur droit 200"/>
              <p:cNvCxnSpPr/>
              <p:nvPr/>
            </p:nvCxnSpPr>
            <p:spPr>
              <a:xfrm>
                <a:off x="6820920" y="2872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45" name="ZoneTexte 72"/>
            <p:cNvSpPr/>
            <p:nvPr/>
          </p:nvSpPr>
          <p:spPr>
            <a:xfrm>
              <a:off x="2290320" y="25671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1989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6" name="ZoneTexte 76"/>
            <p:cNvSpPr/>
            <p:nvPr/>
          </p:nvSpPr>
          <p:spPr>
            <a:xfrm>
              <a:off x="6338880" y="25401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547" name="Connecteur droit 201"/>
          <p:cNvCxnSpPr/>
          <p:nvPr/>
        </p:nvCxnSpPr>
        <p:spPr>
          <a:xfrm>
            <a:off x="4392360" y="30549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48" name="ZoneTexte 77"/>
          <p:cNvSpPr/>
          <p:nvPr/>
        </p:nvSpPr>
        <p:spPr>
          <a:xfrm>
            <a:off x="3944520" y="25747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1990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Flèche : courbe vers le bas 9"/>
          <p:cNvSpPr/>
          <p:nvPr/>
        </p:nvSpPr>
        <p:spPr>
          <a:xfrm>
            <a:off x="2757960" y="22276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0" name="ZoneTexte 78"/>
          <p:cNvSpPr/>
          <p:nvPr/>
        </p:nvSpPr>
        <p:spPr>
          <a:xfrm>
            <a:off x="3274920" y="18486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Flèche : courbe vers le bas 10"/>
          <p:cNvSpPr/>
          <p:nvPr/>
        </p:nvSpPr>
        <p:spPr>
          <a:xfrm>
            <a:off x="4392360" y="22042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2" name="ZoneTexte 79"/>
          <p:cNvSpPr/>
          <p:nvPr/>
        </p:nvSpPr>
        <p:spPr>
          <a:xfrm>
            <a:off x="5295240" y="18000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3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4" name="ZoneTexte 80"/>
          <p:cNvSpPr/>
          <p:nvPr/>
        </p:nvSpPr>
        <p:spPr>
          <a:xfrm>
            <a:off x="2418840" y="116892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1989 + …  = 2000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5" name="ZoneTexte 81"/>
          <p:cNvSpPr/>
          <p:nvPr/>
        </p:nvSpPr>
        <p:spPr>
          <a:xfrm>
            <a:off x="4294800" y="114552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11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8" name="ZoneTexte 82"/>
          <p:cNvSpPr/>
          <p:nvPr/>
        </p:nvSpPr>
        <p:spPr>
          <a:xfrm>
            <a:off x="2160000" y="4320000"/>
            <a:ext cx="396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268 + …  = 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0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ZoneTexte 83"/>
          <p:cNvSpPr/>
          <p:nvPr/>
        </p:nvSpPr>
        <p:spPr>
          <a:xfrm>
            <a:off x="1980000" y="1080000"/>
            <a:ext cx="450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4524 + …  = 4600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63" name="Groupe 31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564" name="Groupe 32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565" name="Connecteur droit 202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6" name="Connecteur droit 203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7" name="Connecteur droit 204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68" name="ZoneTexte 84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4524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9" name="ZoneTexte 85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70" name="Groupe 33"/>
          <p:cNvGrpSpPr/>
          <p:nvPr/>
        </p:nvGrpSpPr>
        <p:grpSpPr>
          <a:xfrm>
            <a:off x="1862280" y="5299200"/>
            <a:ext cx="5337720" cy="1000800"/>
            <a:chOff x="1862280" y="5299200"/>
            <a:chExt cx="5337720" cy="1000800"/>
          </a:xfrm>
        </p:grpSpPr>
        <p:grpSp>
          <p:nvGrpSpPr>
            <p:cNvPr id="571" name="Groupe 34"/>
            <p:cNvGrpSpPr/>
            <p:nvPr/>
          </p:nvGrpSpPr>
          <p:grpSpPr>
            <a:xfrm>
              <a:off x="1862280" y="5796000"/>
              <a:ext cx="4965840" cy="504000"/>
              <a:chOff x="1862280" y="5796000"/>
              <a:chExt cx="4965840" cy="504000"/>
            </a:xfrm>
          </p:grpSpPr>
          <p:cxnSp>
            <p:nvCxnSpPr>
              <p:cNvPr id="572" name="Connecteur droit 205"/>
              <p:cNvCxnSpPr/>
              <p:nvPr/>
            </p:nvCxnSpPr>
            <p:spPr>
              <a:xfrm flipV="1">
                <a:off x="1862280" y="628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3" name="Connecteur droit 206"/>
              <p:cNvCxnSpPr/>
              <p:nvPr/>
            </p:nvCxnSpPr>
            <p:spPr>
              <a:xfrm>
                <a:off x="2550960" y="597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4" name="Connecteur droit 207"/>
              <p:cNvCxnSpPr/>
              <p:nvPr/>
            </p:nvCxnSpPr>
            <p:spPr>
              <a:xfrm>
                <a:off x="6523200" y="579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75" name="ZoneTexte 86"/>
            <p:cNvSpPr/>
            <p:nvPr/>
          </p:nvSpPr>
          <p:spPr>
            <a:xfrm>
              <a:off x="2103480" y="549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268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6" name="ZoneTexte 87"/>
            <p:cNvSpPr/>
            <p:nvPr/>
          </p:nvSpPr>
          <p:spPr>
            <a:xfrm>
              <a:off x="6093720" y="529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ZoneTexte 3"/>
          <p:cNvSpPr/>
          <p:nvPr/>
        </p:nvSpPr>
        <p:spPr>
          <a:xfrm>
            <a:off x="2528280" y="397116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268 + …  = 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0" name="ZoneTexte 44"/>
          <p:cNvSpPr/>
          <p:nvPr/>
        </p:nvSpPr>
        <p:spPr>
          <a:xfrm>
            <a:off x="4096080" y="396000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32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81" name="Groupe 4"/>
          <p:cNvGrpSpPr/>
          <p:nvPr/>
        </p:nvGrpSpPr>
        <p:grpSpPr>
          <a:xfrm>
            <a:off x="1862280" y="5312520"/>
            <a:ext cx="5337720" cy="1000800"/>
            <a:chOff x="1862280" y="5312520"/>
            <a:chExt cx="5337720" cy="1000800"/>
          </a:xfrm>
        </p:grpSpPr>
        <p:grpSp>
          <p:nvGrpSpPr>
            <p:cNvPr id="582" name="Groupe 5"/>
            <p:cNvGrpSpPr/>
            <p:nvPr/>
          </p:nvGrpSpPr>
          <p:grpSpPr>
            <a:xfrm>
              <a:off x="1862280" y="5809320"/>
              <a:ext cx="4965840" cy="504000"/>
              <a:chOff x="1862280" y="5809320"/>
              <a:chExt cx="4965840" cy="504000"/>
            </a:xfrm>
          </p:grpSpPr>
          <p:cxnSp>
            <p:nvCxnSpPr>
              <p:cNvPr id="583" name="Connecteur droit 8"/>
              <p:cNvCxnSpPr/>
              <p:nvPr/>
            </p:nvCxnSpPr>
            <p:spPr>
              <a:xfrm flipV="1">
                <a:off x="1862280" y="629424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4" name="Connecteur droit 9"/>
              <p:cNvCxnSpPr/>
              <p:nvPr/>
            </p:nvCxnSpPr>
            <p:spPr>
              <a:xfrm>
                <a:off x="2550960" y="599148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5" name="Connecteur droit 11"/>
              <p:cNvCxnSpPr/>
              <p:nvPr/>
            </p:nvCxnSpPr>
            <p:spPr>
              <a:xfrm>
                <a:off x="6523200" y="580932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86" name="ZoneTexte 6"/>
            <p:cNvSpPr/>
            <p:nvPr/>
          </p:nvSpPr>
          <p:spPr>
            <a:xfrm>
              <a:off x="2103480" y="551124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268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7" name="ZoneTexte 7"/>
            <p:cNvSpPr/>
            <p:nvPr/>
          </p:nvSpPr>
          <p:spPr>
            <a:xfrm>
              <a:off x="6093720" y="53125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588" name="Connecteur droit 14"/>
          <p:cNvCxnSpPr/>
          <p:nvPr/>
        </p:nvCxnSpPr>
        <p:spPr>
          <a:xfrm>
            <a:off x="4094640" y="599148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89" name="ZoneTexte 15"/>
          <p:cNvSpPr/>
          <p:nvPr/>
        </p:nvSpPr>
        <p:spPr>
          <a:xfrm>
            <a:off x="3646800" y="551124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270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0" name="Flèche : courbe vers le bas 16"/>
          <p:cNvSpPr/>
          <p:nvPr/>
        </p:nvSpPr>
        <p:spPr>
          <a:xfrm>
            <a:off x="2460240" y="516420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1" name="ZoneTexte 17"/>
          <p:cNvSpPr/>
          <p:nvPr/>
        </p:nvSpPr>
        <p:spPr>
          <a:xfrm>
            <a:off x="2977200" y="478512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2" name="Flèche : courbe vers le bas 18"/>
          <p:cNvSpPr/>
          <p:nvPr/>
        </p:nvSpPr>
        <p:spPr>
          <a:xfrm>
            <a:off x="4094640" y="514080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3" name="ZoneTexte 19"/>
          <p:cNvSpPr/>
          <p:nvPr/>
        </p:nvSpPr>
        <p:spPr>
          <a:xfrm>
            <a:off x="4997520" y="473652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+30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4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5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96" name="Groupe 35"/>
          <p:cNvGrpSpPr/>
          <p:nvPr/>
        </p:nvGrpSpPr>
        <p:grpSpPr>
          <a:xfrm>
            <a:off x="2160000" y="2583360"/>
            <a:ext cx="5285160" cy="836640"/>
            <a:chOff x="2160000" y="2583360"/>
            <a:chExt cx="5285160" cy="836640"/>
          </a:xfrm>
        </p:grpSpPr>
        <p:grpSp>
          <p:nvGrpSpPr>
            <p:cNvPr id="597" name="Groupe 36"/>
            <p:cNvGrpSpPr/>
            <p:nvPr/>
          </p:nvGrpSpPr>
          <p:grpSpPr>
            <a:xfrm>
              <a:off x="2160000" y="2916000"/>
              <a:ext cx="4965840" cy="504000"/>
              <a:chOff x="2160000" y="2916000"/>
              <a:chExt cx="4965840" cy="504000"/>
            </a:xfrm>
          </p:grpSpPr>
          <p:cxnSp>
            <p:nvCxnSpPr>
              <p:cNvPr id="598" name="Connecteur droit 208"/>
              <p:cNvCxnSpPr/>
              <p:nvPr/>
            </p:nvCxnSpPr>
            <p:spPr>
              <a:xfrm flipV="1">
                <a:off x="2160000" y="340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9" name="Connecteur droit 209"/>
              <p:cNvCxnSpPr/>
              <p:nvPr/>
            </p:nvCxnSpPr>
            <p:spPr>
              <a:xfrm>
                <a:off x="2848680" y="309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0" name="Connecteur droit 210"/>
              <p:cNvCxnSpPr/>
              <p:nvPr/>
            </p:nvCxnSpPr>
            <p:spPr>
              <a:xfrm>
                <a:off x="6820920" y="291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01" name="ZoneTexte 88"/>
            <p:cNvSpPr/>
            <p:nvPr/>
          </p:nvSpPr>
          <p:spPr>
            <a:xfrm>
              <a:off x="2290320" y="2610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4524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2" name="ZoneTexte 89"/>
            <p:cNvSpPr/>
            <p:nvPr/>
          </p:nvSpPr>
          <p:spPr>
            <a:xfrm>
              <a:off x="6338880" y="2583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603" name="Connecteur droit 211"/>
          <p:cNvCxnSpPr/>
          <p:nvPr/>
        </p:nvCxnSpPr>
        <p:spPr>
          <a:xfrm>
            <a:off x="4392360" y="30981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04" name="ZoneTexte 90"/>
          <p:cNvSpPr/>
          <p:nvPr/>
        </p:nvSpPr>
        <p:spPr>
          <a:xfrm>
            <a:off x="3944520" y="26179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4530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Flèche : courbe vers le bas 11"/>
          <p:cNvSpPr/>
          <p:nvPr/>
        </p:nvSpPr>
        <p:spPr>
          <a:xfrm>
            <a:off x="2757960" y="22708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6" name="ZoneTexte 91"/>
          <p:cNvSpPr/>
          <p:nvPr/>
        </p:nvSpPr>
        <p:spPr>
          <a:xfrm>
            <a:off x="3274920" y="18918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Flèche : courbe vers le bas 12"/>
          <p:cNvSpPr/>
          <p:nvPr/>
        </p:nvSpPr>
        <p:spPr>
          <a:xfrm>
            <a:off x="4392360" y="22474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8" name="ZoneTexte 92"/>
          <p:cNvSpPr/>
          <p:nvPr/>
        </p:nvSpPr>
        <p:spPr>
          <a:xfrm>
            <a:off x="5295240" y="18432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9" name="ZoneTexte 93"/>
          <p:cNvSpPr/>
          <p:nvPr/>
        </p:nvSpPr>
        <p:spPr>
          <a:xfrm>
            <a:off x="2520000" y="104004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4524 +…   = 4600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0" name="ZoneTexte 94"/>
          <p:cNvSpPr/>
          <p:nvPr/>
        </p:nvSpPr>
        <p:spPr>
          <a:xfrm>
            <a:off x="4320000" y="101664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76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1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4" name="ZoneTexte 95"/>
          <p:cNvSpPr/>
          <p:nvPr/>
        </p:nvSpPr>
        <p:spPr>
          <a:xfrm>
            <a:off x="2160000" y="4320000"/>
            <a:ext cx="396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672 + …  = 700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8" name="ZoneTexte 96"/>
          <p:cNvSpPr/>
          <p:nvPr/>
        </p:nvSpPr>
        <p:spPr>
          <a:xfrm>
            <a:off x="1980000" y="1080000"/>
            <a:ext cx="450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7113 + …  = 7200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19" name="Groupe 37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620" name="Groupe 38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621" name="Connecteur droit 212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2" name="Connecteur droit 213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3" name="Connecteur droit 214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24" name="ZoneTexte 97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7113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5" name="ZoneTexte 98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7200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26" name="Groupe 39"/>
          <p:cNvGrpSpPr/>
          <p:nvPr/>
        </p:nvGrpSpPr>
        <p:grpSpPr>
          <a:xfrm>
            <a:off x="1862280" y="5299200"/>
            <a:ext cx="5337720" cy="1000800"/>
            <a:chOff x="1862280" y="5299200"/>
            <a:chExt cx="5337720" cy="1000800"/>
          </a:xfrm>
        </p:grpSpPr>
        <p:grpSp>
          <p:nvGrpSpPr>
            <p:cNvPr id="627" name="Groupe 40"/>
            <p:cNvGrpSpPr/>
            <p:nvPr/>
          </p:nvGrpSpPr>
          <p:grpSpPr>
            <a:xfrm>
              <a:off x="1862280" y="5796000"/>
              <a:ext cx="4965840" cy="504000"/>
              <a:chOff x="1862280" y="5796000"/>
              <a:chExt cx="4965840" cy="504000"/>
            </a:xfrm>
          </p:grpSpPr>
          <p:cxnSp>
            <p:nvCxnSpPr>
              <p:cNvPr id="628" name="Connecteur droit 215"/>
              <p:cNvCxnSpPr/>
              <p:nvPr/>
            </p:nvCxnSpPr>
            <p:spPr>
              <a:xfrm flipV="1">
                <a:off x="1862280" y="628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9" name="Connecteur droit 216"/>
              <p:cNvCxnSpPr/>
              <p:nvPr/>
            </p:nvCxnSpPr>
            <p:spPr>
              <a:xfrm>
                <a:off x="2550960" y="597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0" name="Connecteur droit 217"/>
              <p:cNvCxnSpPr/>
              <p:nvPr/>
            </p:nvCxnSpPr>
            <p:spPr>
              <a:xfrm>
                <a:off x="6523200" y="579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31" name="ZoneTexte 99"/>
            <p:cNvSpPr/>
            <p:nvPr/>
          </p:nvSpPr>
          <p:spPr>
            <a:xfrm>
              <a:off x="2103480" y="549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672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2" name="ZoneTexte 100"/>
            <p:cNvSpPr/>
            <p:nvPr/>
          </p:nvSpPr>
          <p:spPr>
            <a:xfrm>
              <a:off x="6093720" y="529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ZoneTexte 3"/>
          <p:cNvSpPr/>
          <p:nvPr/>
        </p:nvSpPr>
        <p:spPr>
          <a:xfrm>
            <a:off x="2700000" y="410004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672 + …  =700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6" name="ZoneTexte 44"/>
          <p:cNvSpPr/>
          <p:nvPr/>
        </p:nvSpPr>
        <p:spPr>
          <a:xfrm>
            <a:off x="4267800" y="408888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28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37" name="Groupe 4"/>
          <p:cNvGrpSpPr/>
          <p:nvPr/>
        </p:nvGrpSpPr>
        <p:grpSpPr>
          <a:xfrm>
            <a:off x="2042280" y="5312520"/>
            <a:ext cx="5337720" cy="1000800"/>
            <a:chOff x="2042280" y="5312520"/>
            <a:chExt cx="5337720" cy="1000800"/>
          </a:xfrm>
        </p:grpSpPr>
        <p:grpSp>
          <p:nvGrpSpPr>
            <p:cNvPr id="638" name="Groupe 5"/>
            <p:cNvGrpSpPr/>
            <p:nvPr/>
          </p:nvGrpSpPr>
          <p:grpSpPr>
            <a:xfrm>
              <a:off x="2042280" y="5809320"/>
              <a:ext cx="4965840" cy="504000"/>
              <a:chOff x="2042280" y="5809320"/>
              <a:chExt cx="4965840" cy="504000"/>
            </a:xfrm>
          </p:grpSpPr>
          <p:cxnSp>
            <p:nvCxnSpPr>
              <p:cNvPr id="639" name="Connecteur droit 8"/>
              <p:cNvCxnSpPr/>
              <p:nvPr/>
            </p:nvCxnSpPr>
            <p:spPr>
              <a:xfrm flipV="1">
                <a:off x="2042280" y="629424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0" name="Connecteur droit 9"/>
              <p:cNvCxnSpPr/>
              <p:nvPr/>
            </p:nvCxnSpPr>
            <p:spPr>
              <a:xfrm>
                <a:off x="2730960" y="599148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1" name="Connecteur droit 11"/>
              <p:cNvCxnSpPr/>
              <p:nvPr/>
            </p:nvCxnSpPr>
            <p:spPr>
              <a:xfrm>
                <a:off x="6703200" y="580932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42" name="ZoneTexte 6"/>
            <p:cNvSpPr/>
            <p:nvPr/>
          </p:nvSpPr>
          <p:spPr>
            <a:xfrm>
              <a:off x="2283480" y="551124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672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3" name="ZoneTexte 7"/>
            <p:cNvSpPr/>
            <p:nvPr/>
          </p:nvSpPr>
          <p:spPr>
            <a:xfrm>
              <a:off x="6273720" y="53125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644" name="Connecteur droit 14"/>
          <p:cNvCxnSpPr/>
          <p:nvPr/>
        </p:nvCxnSpPr>
        <p:spPr>
          <a:xfrm>
            <a:off x="4274640" y="599148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45" name="ZoneTexte 15"/>
          <p:cNvSpPr/>
          <p:nvPr/>
        </p:nvSpPr>
        <p:spPr>
          <a:xfrm>
            <a:off x="3826800" y="551124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680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6" name="Flèche : courbe vers le bas 16"/>
          <p:cNvSpPr/>
          <p:nvPr/>
        </p:nvSpPr>
        <p:spPr>
          <a:xfrm>
            <a:off x="2640240" y="516420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7" name="ZoneTexte 17"/>
          <p:cNvSpPr/>
          <p:nvPr/>
        </p:nvSpPr>
        <p:spPr>
          <a:xfrm>
            <a:off x="3157200" y="478512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8" name="Flèche : courbe vers le bas 18"/>
          <p:cNvSpPr/>
          <p:nvPr/>
        </p:nvSpPr>
        <p:spPr>
          <a:xfrm>
            <a:off x="4274640" y="514080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9" name="ZoneTexte 19"/>
          <p:cNvSpPr/>
          <p:nvPr/>
        </p:nvSpPr>
        <p:spPr>
          <a:xfrm>
            <a:off x="5177520" y="473652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1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52" name="Groupe 41"/>
          <p:cNvGrpSpPr/>
          <p:nvPr/>
        </p:nvGrpSpPr>
        <p:grpSpPr>
          <a:xfrm>
            <a:off x="2160000" y="2540160"/>
            <a:ext cx="5285160" cy="836640"/>
            <a:chOff x="2160000" y="2540160"/>
            <a:chExt cx="5285160" cy="836640"/>
          </a:xfrm>
        </p:grpSpPr>
        <p:grpSp>
          <p:nvGrpSpPr>
            <p:cNvPr id="653" name="Groupe 42"/>
            <p:cNvGrpSpPr/>
            <p:nvPr/>
          </p:nvGrpSpPr>
          <p:grpSpPr>
            <a:xfrm>
              <a:off x="2160000" y="2872800"/>
              <a:ext cx="4965840" cy="504000"/>
              <a:chOff x="2160000" y="2872800"/>
              <a:chExt cx="4965840" cy="504000"/>
            </a:xfrm>
          </p:grpSpPr>
          <p:cxnSp>
            <p:nvCxnSpPr>
              <p:cNvPr id="654" name="Connecteur droit 218"/>
              <p:cNvCxnSpPr/>
              <p:nvPr/>
            </p:nvCxnSpPr>
            <p:spPr>
              <a:xfrm flipV="1">
                <a:off x="2160000" y="3357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5" name="Connecteur droit 219"/>
              <p:cNvCxnSpPr/>
              <p:nvPr/>
            </p:nvCxnSpPr>
            <p:spPr>
              <a:xfrm>
                <a:off x="2848680" y="3054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6" name="Connecteur droit 220"/>
              <p:cNvCxnSpPr/>
              <p:nvPr/>
            </p:nvCxnSpPr>
            <p:spPr>
              <a:xfrm>
                <a:off x="6820920" y="2872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57" name="ZoneTexte 101"/>
            <p:cNvSpPr/>
            <p:nvPr/>
          </p:nvSpPr>
          <p:spPr>
            <a:xfrm>
              <a:off x="2290320" y="25671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7113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8" name="ZoneTexte 102"/>
            <p:cNvSpPr/>
            <p:nvPr/>
          </p:nvSpPr>
          <p:spPr>
            <a:xfrm>
              <a:off x="6338880" y="25401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7200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659" name="Connecteur droit 221"/>
          <p:cNvCxnSpPr/>
          <p:nvPr/>
        </p:nvCxnSpPr>
        <p:spPr>
          <a:xfrm>
            <a:off x="4392360" y="30549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60" name="ZoneTexte 103"/>
          <p:cNvSpPr/>
          <p:nvPr/>
        </p:nvSpPr>
        <p:spPr>
          <a:xfrm>
            <a:off x="3944520" y="25747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7120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Flèche : courbe vers le bas 13"/>
          <p:cNvSpPr/>
          <p:nvPr/>
        </p:nvSpPr>
        <p:spPr>
          <a:xfrm>
            <a:off x="2757960" y="22276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2" name="ZoneTexte 104"/>
          <p:cNvSpPr/>
          <p:nvPr/>
        </p:nvSpPr>
        <p:spPr>
          <a:xfrm>
            <a:off x="3274920" y="18486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3" name="Flèche : courbe vers le bas 14"/>
          <p:cNvSpPr/>
          <p:nvPr/>
        </p:nvSpPr>
        <p:spPr>
          <a:xfrm>
            <a:off x="4392360" y="22042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4" name="ZoneTexte 105"/>
          <p:cNvSpPr/>
          <p:nvPr/>
        </p:nvSpPr>
        <p:spPr>
          <a:xfrm>
            <a:off x="5295240" y="18000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+80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5" name="ZoneTexte 106"/>
          <p:cNvSpPr/>
          <p:nvPr/>
        </p:nvSpPr>
        <p:spPr>
          <a:xfrm>
            <a:off x="2520000" y="110340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7113 + …  =7200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ZoneTexte 107"/>
          <p:cNvSpPr/>
          <p:nvPr/>
        </p:nvSpPr>
        <p:spPr>
          <a:xfrm>
            <a:off x="4395960" y="108000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87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7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2" dur="indefinite" restart="never" nodeType="tmRoot">
          <p:childTnLst>
            <p:seq>
              <p:cTn id="133" dur="indefinite" nodeType="mainSeq">
                <p:childTnLst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0" name="ZoneTexte 108"/>
          <p:cNvSpPr/>
          <p:nvPr/>
        </p:nvSpPr>
        <p:spPr>
          <a:xfrm>
            <a:off x="1980000" y="4320000"/>
            <a:ext cx="414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1275 + …  = 1300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2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3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4" name="ZoneTexte 109"/>
          <p:cNvSpPr/>
          <p:nvPr/>
        </p:nvSpPr>
        <p:spPr>
          <a:xfrm>
            <a:off x="1980000" y="1080000"/>
            <a:ext cx="450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3008 + …  = 3100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75" name="Groupe 43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676" name="Groupe 48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677" name="Connecteur droit 222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8" name="Connecteur droit 223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9" name="Connecteur droit 224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80" name="ZoneTexte 110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1" name="ZoneTexte 111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3100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82" name="Groupe 49"/>
          <p:cNvGrpSpPr/>
          <p:nvPr/>
        </p:nvGrpSpPr>
        <p:grpSpPr>
          <a:xfrm>
            <a:off x="1862280" y="5299200"/>
            <a:ext cx="5337720" cy="1000800"/>
            <a:chOff x="1862280" y="5299200"/>
            <a:chExt cx="5337720" cy="1000800"/>
          </a:xfrm>
        </p:grpSpPr>
        <p:grpSp>
          <p:nvGrpSpPr>
            <p:cNvPr id="683" name="Groupe 50"/>
            <p:cNvGrpSpPr/>
            <p:nvPr/>
          </p:nvGrpSpPr>
          <p:grpSpPr>
            <a:xfrm>
              <a:off x="1862280" y="5796000"/>
              <a:ext cx="4965840" cy="504000"/>
              <a:chOff x="1862280" y="5796000"/>
              <a:chExt cx="4965840" cy="504000"/>
            </a:xfrm>
          </p:grpSpPr>
          <p:cxnSp>
            <p:nvCxnSpPr>
              <p:cNvPr id="684" name="Connecteur droit 225"/>
              <p:cNvCxnSpPr/>
              <p:nvPr/>
            </p:nvCxnSpPr>
            <p:spPr>
              <a:xfrm flipV="1">
                <a:off x="1862280" y="628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5" name="Connecteur droit 226"/>
              <p:cNvCxnSpPr/>
              <p:nvPr/>
            </p:nvCxnSpPr>
            <p:spPr>
              <a:xfrm>
                <a:off x="2550960" y="597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6" name="Connecteur droit 230"/>
              <p:cNvCxnSpPr/>
              <p:nvPr/>
            </p:nvCxnSpPr>
            <p:spPr>
              <a:xfrm>
                <a:off x="6523200" y="579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87" name="ZoneTexte 112"/>
            <p:cNvSpPr/>
            <p:nvPr/>
          </p:nvSpPr>
          <p:spPr>
            <a:xfrm>
              <a:off x="2103480" y="549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1275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8" name="ZoneTexte 113"/>
            <p:cNvSpPr/>
            <p:nvPr/>
          </p:nvSpPr>
          <p:spPr>
            <a:xfrm>
              <a:off x="6093720" y="529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691" name="Groupe 4"/>
          <p:cNvGrpSpPr/>
          <p:nvPr/>
        </p:nvGrpSpPr>
        <p:grpSpPr>
          <a:xfrm>
            <a:off x="1862280" y="5312520"/>
            <a:ext cx="5337720" cy="1000800"/>
            <a:chOff x="1862280" y="5312520"/>
            <a:chExt cx="5337720" cy="1000800"/>
          </a:xfrm>
        </p:grpSpPr>
        <p:grpSp>
          <p:nvGrpSpPr>
            <p:cNvPr id="692" name="Groupe 5"/>
            <p:cNvGrpSpPr/>
            <p:nvPr/>
          </p:nvGrpSpPr>
          <p:grpSpPr>
            <a:xfrm>
              <a:off x="1862280" y="5809320"/>
              <a:ext cx="4965840" cy="504000"/>
              <a:chOff x="1862280" y="5809320"/>
              <a:chExt cx="4965840" cy="504000"/>
            </a:xfrm>
          </p:grpSpPr>
          <p:cxnSp>
            <p:nvCxnSpPr>
              <p:cNvPr id="693" name="Connecteur droit 8"/>
              <p:cNvCxnSpPr/>
              <p:nvPr/>
            </p:nvCxnSpPr>
            <p:spPr>
              <a:xfrm flipV="1">
                <a:off x="1862280" y="629424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4" name="Connecteur droit 9"/>
              <p:cNvCxnSpPr/>
              <p:nvPr/>
            </p:nvCxnSpPr>
            <p:spPr>
              <a:xfrm>
                <a:off x="2550960" y="599148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5" name="Connecteur droit 11"/>
              <p:cNvCxnSpPr/>
              <p:nvPr/>
            </p:nvCxnSpPr>
            <p:spPr>
              <a:xfrm>
                <a:off x="6523200" y="580932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96" name="ZoneTexte 6"/>
            <p:cNvSpPr/>
            <p:nvPr/>
          </p:nvSpPr>
          <p:spPr>
            <a:xfrm>
              <a:off x="1992600" y="550368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1275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97" name="ZoneTexte 7"/>
            <p:cNvSpPr/>
            <p:nvPr/>
          </p:nvSpPr>
          <p:spPr>
            <a:xfrm>
              <a:off x="6093720" y="53125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698" name="Connecteur droit 14"/>
          <p:cNvCxnSpPr/>
          <p:nvPr/>
        </p:nvCxnSpPr>
        <p:spPr>
          <a:xfrm>
            <a:off x="4094640" y="599148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99" name="ZoneTexte 15"/>
          <p:cNvSpPr/>
          <p:nvPr/>
        </p:nvSpPr>
        <p:spPr>
          <a:xfrm>
            <a:off x="3646800" y="551124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1280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0" name="Flèche : courbe vers le bas 16"/>
          <p:cNvSpPr/>
          <p:nvPr/>
        </p:nvSpPr>
        <p:spPr>
          <a:xfrm>
            <a:off x="2460240" y="516420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1" name="ZoneTexte 17"/>
          <p:cNvSpPr/>
          <p:nvPr/>
        </p:nvSpPr>
        <p:spPr>
          <a:xfrm>
            <a:off x="2977200" y="478512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2" name="Flèche : courbe vers le bas 18"/>
          <p:cNvSpPr/>
          <p:nvPr/>
        </p:nvSpPr>
        <p:spPr>
          <a:xfrm>
            <a:off x="4094640" y="514080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3" name="ZoneTexte 19"/>
          <p:cNvSpPr/>
          <p:nvPr/>
        </p:nvSpPr>
        <p:spPr>
          <a:xfrm>
            <a:off x="4997520" y="473652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4" name="ZoneTexte 10"/>
          <p:cNvSpPr/>
          <p:nvPr/>
        </p:nvSpPr>
        <p:spPr>
          <a:xfrm>
            <a:off x="2238840" y="398340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1275 + …  =1300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5" name="ZoneTexte 44"/>
          <p:cNvSpPr/>
          <p:nvPr/>
        </p:nvSpPr>
        <p:spPr>
          <a:xfrm>
            <a:off x="4114800" y="396000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6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7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08" name="Groupe 44"/>
          <p:cNvGrpSpPr/>
          <p:nvPr/>
        </p:nvGrpSpPr>
        <p:grpSpPr>
          <a:xfrm>
            <a:off x="1980000" y="2583360"/>
            <a:ext cx="5285160" cy="836640"/>
            <a:chOff x="1980000" y="2583360"/>
            <a:chExt cx="5285160" cy="836640"/>
          </a:xfrm>
        </p:grpSpPr>
        <p:grpSp>
          <p:nvGrpSpPr>
            <p:cNvPr id="709" name="Groupe 45"/>
            <p:cNvGrpSpPr/>
            <p:nvPr/>
          </p:nvGrpSpPr>
          <p:grpSpPr>
            <a:xfrm>
              <a:off x="1980000" y="2916000"/>
              <a:ext cx="4965840" cy="504000"/>
              <a:chOff x="1980000" y="2916000"/>
              <a:chExt cx="4965840" cy="504000"/>
            </a:xfrm>
          </p:grpSpPr>
          <p:cxnSp>
            <p:nvCxnSpPr>
              <p:cNvPr id="710" name="Connecteur droit 48"/>
              <p:cNvCxnSpPr/>
              <p:nvPr/>
            </p:nvCxnSpPr>
            <p:spPr>
              <a:xfrm flipV="1">
                <a:off x="1980000" y="340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11" name="Connecteur droit 49"/>
              <p:cNvCxnSpPr/>
              <p:nvPr/>
            </p:nvCxnSpPr>
            <p:spPr>
              <a:xfrm>
                <a:off x="2668680" y="309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12" name="Connecteur droit 50"/>
              <p:cNvCxnSpPr/>
              <p:nvPr/>
            </p:nvCxnSpPr>
            <p:spPr>
              <a:xfrm>
                <a:off x="6640920" y="291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713" name="ZoneTexte 46"/>
            <p:cNvSpPr/>
            <p:nvPr/>
          </p:nvSpPr>
          <p:spPr>
            <a:xfrm>
              <a:off x="2110320" y="2610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4" name="ZoneTexte 47"/>
            <p:cNvSpPr/>
            <p:nvPr/>
          </p:nvSpPr>
          <p:spPr>
            <a:xfrm>
              <a:off x="6158880" y="2583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3100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715" name="Connecteur droit 231"/>
          <p:cNvCxnSpPr/>
          <p:nvPr/>
        </p:nvCxnSpPr>
        <p:spPr>
          <a:xfrm>
            <a:off x="4212360" y="30981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716" name="ZoneTexte 114"/>
          <p:cNvSpPr/>
          <p:nvPr/>
        </p:nvSpPr>
        <p:spPr>
          <a:xfrm>
            <a:off x="3764520" y="26179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3010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7" name="Flèche : courbe vers le bas 15"/>
          <p:cNvSpPr/>
          <p:nvPr/>
        </p:nvSpPr>
        <p:spPr>
          <a:xfrm>
            <a:off x="2577960" y="22708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8" name="ZoneTexte 115"/>
          <p:cNvSpPr/>
          <p:nvPr/>
        </p:nvSpPr>
        <p:spPr>
          <a:xfrm>
            <a:off x="3094920" y="18918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9" name="Flèche : courbe vers le bas 17"/>
          <p:cNvSpPr/>
          <p:nvPr/>
        </p:nvSpPr>
        <p:spPr>
          <a:xfrm>
            <a:off x="4212360" y="22474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0" name="ZoneTexte 116"/>
          <p:cNvSpPr/>
          <p:nvPr/>
        </p:nvSpPr>
        <p:spPr>
          <a:xfrm>
            <a:off x="5115240" y="18432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+90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1" name="ZoneTexte 117"/>
          <p:cNvSpPr/>
          <p:nvPr/>
        </p:nvSpPr>
        <p:spPr>
          <a:xfrm>
            <a:off x="2520000" y="116892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3008 + …  =3100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2" name="ZoneTexte 118"/>
          <p:cNvSpPr/>
          <p:nvPr/>
        </p:nvSpPr>
        <p:spPr>
          <a:xfrm>
            <a:off x="4395960" y="114552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92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3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7" dur="indefinite" restart="never" nodeType="tmRoot">
          <p:childTnLst>
            <p:seq>
              <p:cTn id="158" dur="indefinite" nodeType="mainSeq">
                <p:childTnLst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ZoneTexte 3"/>
          <p:cNvSpPr/>
          <p:nvPr/>
        </p:nvSpPr>
        <p:spPr>
          <a:xfrm>
            <a:off x="2520000" y="4320000"/>
            <a:ext cx="312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 + …  = 50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0" name="Groupe 4"/>
          <p:cNvGrpSpPr/>
          <p:nvPr/>
        </p:nvGrpSpPr>
        <p:grpSpPr>
          <a:xfrm>
            <a:off x="2160" y="5400000"/>
            <a:ext cx="10257840" cy="881280"/>
            <a:chOff x="2160" y="5400000"/>
            <a:chExt cx="10257840" cy="881280"/>
          </a:xfrm>
        </p:grpSpPr>
        <p:grpSp>
          <p:nvGrpSpPr>
            <p:cNvPr id="51" name="Groupe 5"/>
            <p:cNvGrpSpPr/>
            <p:nvPr/>
          </p:nvGrpSpPr>
          <p:grpSpPr>
            <a:xfrm>
              <a:off x="270720" y="5879880"/>
              <a:ext cx="9989280" cy="401400"/>
              <a:chOff x="270720" y="5879880"/>
              <a:chExt cx="9989280" cy="401400"/>
            </a:xfrm>
          </p:grpSpPr>
          <p:cxnSp>
            <p:nvCxnSpPr>
              <p:cNvPr id="52" name="Connecteur droit 9"/>
              <p:cNvCxnSpPr/>
              <p:nvPr/>
            </p:nvCxnSpPr>
            <p:spPr>
              <a:xfrm>
                <a:off x="27072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" name="Connecteur droit 10"/>
              <p:cNvCxnSpPr/>
              <p:nvPr/>
            </p:nvCxnSpPr>
            <p:spPr>
              <a:xfrm>
                <a:off x="27432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11"/>
              <p:cNvCxnSpPr/>
              <p:nvPr/>
            </p:nvCxnSpPr>
            <p:spPr>
              <a:xfrm>
                <a:off x="603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12"/>
              <p:cNvCxnSpPr/>
              <p:nvPr/>
            </p:nvCxnSpPr>
            <p:spPr>
              <a:xfrm>
                <a:off x="936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13"/>
              <p:cNvCxnSpPr/>
              <p:nvPr/>
            </p:nvCxnSpPr>
            <p:spPr>
              <a:xfrm>
                <a:off x="1269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14"/>
              <p:cNvCxnSpPr/>
              <p:nvPr/>
            </p:nvCxnSpPr>
            <p:spPr>
              <a:xfrm>
                <a:off x="160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" name="Connecteur droit 15"/>
              <p:cNvCxnSpPr/>
              <p:nvPr/>
            </p:nvCxnSpPr>
            <p:spPr>
              <a:xfrm>
                <a:off x="193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" name="Connecteur droit 16"/>
              <p:cNvCxnSpPr/>
              <p:nvPr/>
            </p:nvCxnSpPr>
            <p:spPr>
              <a:xfrm>
                <a:off x="226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17"/>
              <p:cNvCxnSpPr/>
              <p:nvPr/>
            </p:nvCxnSpPr>
            <p:spPr>
              <a:xfrm>
                <a:off x="260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" name="Connecteur droit 18"/>
              <p:cNvCxnSpPr/>
              <p:nvPr/>
            </p:nvCxnSpPr>
            <p:spPr>
              <a:xfrm>
                <a:off x="293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" name="Connecteur droit 19"/>
              <p:cNvCxnSpPr/>
              <p:nvPr/>
            </p:nvCxnSpPr>
            <p:spPr>
              <a:xfrm>
                <a:off x="3267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" name="Connecteur droit 20"/>
              <p:cNvCxnSpPr/>
              <p:nvPr/>
            </p:nvCxnSpPr>
            <p:spPr>
              <a:xfrm>
                <a:off x="36003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" name="Connecteur droit 21"/>
              <p:cNvCxnSpPr/>
              <p:nvPr/>
            </p:nvCxnSpPr>
            <p:spPr>
              <a:xfrm>
                <a:off x="3933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" name="Connecteur droit 22"/>
              <p:cNvCxnSpPr/>
              <p:nvPr/>
            </p:nvCxnSpPr>
            <p:spPr>
              <a:xfrm>
                <a:off x="4266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" name="Connecteur droit 23"/>
              <p:cNvCxnSpPr/>
              <p:nvPr/>
            </p:nvCxnSpPr>
            <p:spPr>
              <a:xfrm>
                <a:off x="4599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" name="Connecteur droit 24"/>
              <p:cNvCxnSpPr/>
              <p:nvPr/>
            </p:nvCxnSpPr>
            <p:spPr>
              <a:xfrm>
                <a:off x="493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" name="Connecteur droit 25"/>
              <p:cNvCxnSpPr/>
              <p:nvPr/>
            </p:nvCxnSpPr>
            <p:spPr>
              <a:xfrm>
                <a:off x="526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" name="Connecteur droit 26"/>
              <p:cNvCxnSpPr/>
              <p:nvPr/>
            </p:nvCxnSpPr>
            <p:spPr>
              <a:xfrm>
                <a:off x="559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" name="Connecteur droit 27"/>
              <p:cNvCxnSpPr/>
              <p:nvPr/>
            </p:nvCxnSpPr>
            <p:spPr>
              <a:xfrm>
                <a:off x="593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1" name="Connecteur droit 28"/>
              <p:cNvCxnSpPr/>
              <p:nvPr/>
            </p:nvCxnSpPr>
            <p:spPr>
              <a:xfrm>
                <a:off x="626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2" name="Connecteur droit 29"/>
              <p:cNvCxnSpPr/>
              <p:nvPr/>
            </p:nvCxnSpPr>
            <p:spPr>
              <a:xfrm>
                <a:off x="659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3" name="Connecteur droit 30"/>
              <p:cNvCxnSpPr/>
              <p:nvPr/>
            </p:nvCxnSpPr>
            <p:spPr>
              <a:xfrm>
                <a:off x="69228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4" name="Connecteur droit 31"/>
              <p:cNvCxnSpPr/>
              <p:nvPr/>
            </p:nvCxnSpPr>
            <p:spPr>
              <a:xfrm>
                <a:off x="7263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5" name="Connecteur droit 32"/>
              <p:cNvCxnSpPr/>
              <p:nvPr/>
            </p:nvCxnSpPr>
            <p:spPr>
              <a:xfrm>
                <a:off x="7596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6" name="Connecteur droit 33"/>
              <p:cNvCxnSpPr/>
              <p:nvPr/>
            </p:nvCxnSpPr>
            <p:spPr>
              <a:xfrm>
                <a:off x="7929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7" name="Connecteur droit 34"/>
              <p:cNvCxnSpPr/>
              <p:nvPr/>
            </p:nvCxnSpPr>
            <p:spPr>
              <a:xfrm>
                <a:off x="8262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8" name="Connecteur droit 35"/>
              <p:cNvCxnSpPr/>
              <p:nvPr/>
            </p:nvCxnSpPr>
            <p:spPr>
              <a:xfrm>
                <a:off x="8595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9" name="Connecteur droit 36"/>
              <p:cNvCxnSpPr/>
              <p:nvPr/>
            </p:nvCxnSpPr>
            <p:spPr>
              <a:xfrm>
                <a:off x="8928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0" name="Connecteur droit 37"/>
              <p:cNvCxnSpPr/>
              <p:nvPr/>
            </p:nvCxnSpPr>
            <p:spPr>
              <a:xfrm>
                <a:off x="9261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1" name="Connecteur droit 38"/>
              <p:cNvCxnSpPr/>
              <p:nvPr/>
            </p:nvCxnSpPr>
            <p:spPr>
              <a:xfrm>
                <a:off x="9594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2" name="Connecteur droit 39"/>
              <p:cNvCxnSpPr/>
              <p:nvPr/>
            </p:nvCxnSpPr>
            <p:spPr>
              <a:xfrm>
                <a:off x="992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3" name="Connecteur droit 40"/>
              <p:cNvCxnSpPr/>
              <p:nvPr/>
            </p:nvCxnSpPr>
            <p:spPr>
              <a:xfrm>
                <a:off x="102600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84" name="ZoneTexte 6"/>
            <p:cNvSpPr/>
            <p:nvPr/>
          </p:nvSpPr>
          <p:spPr>
            <a:xfrm>
              <a:off x="2160" y="540000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5" name="ZoneTexte 7"/>
            <p:cNvSpPr/>
            <p:nvPr/>
          </p:nvSpPr>
          <p:spPr>
            <a:xfrm>
              <a:off x="329256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6" name="ZoneTexte 8"/>
            <p:cNvSpPr/>
            <p:nvPr/>
          </p:nvSpPr>
          <p:spPr>
            <a:xfrm>
              <a:off x="662940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87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1"/>
          <p:cNvSpPr/>
          <p:nvPr/>
        </p:nvSpPr>
        <p:spPr>
          <a:xfrm>
            <a:off x="2520000" y="10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275 + …  = 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1" name="Groupe 1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92" name="Groupe 2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93" name="Connecteur droit 1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4" name="Connecteur droit 2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5" name="Connecteur droit 3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96" name="ZoneTexte 2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7" name="ZoneTexte 4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ZoneTexte 3"/>
          <p:cNvSpPr/>
          <p:nvPr/>
        </p:nvSpPr>
        <p:spPr>
          <a:xfrm>
            <a:off x="2520000" y="4320000"/>
            <a:ext cx="312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 + …  = 50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1" name="Groupe 4"/>
          <p:cNvGrpSpPr/>
          <p:nvPr/>
        </p:nvGrpSpPr>
        <p:grpSpPr>
          <a:xfrm>
            <a:off x="0" y="5400000"/>
            <a:ext cx="10257840" cy="881280"/>
            <a:chOff x="0" y="5400000"/>
            <a:chExt cx="10257840" cy="881280"/>
          </a:xfrm>
        </p:grpSpPr>
        <p:grpSp>
          <p:nvGrpSpPr>
            <p:cNvPr id="102" name="Groupe 5"/>
            <p:cNvGrpSpPr/>
            <p:nvPr/>
          </p:nvGrpSpPr>
          <p:grpSpPr>
            <a:xfrm>
              <a:off x="268560" y="5879880"/>
              <a:ext cx="9989280" cy="401400"/>
              <a:chOff x="268560" y="5879880"/>
              <a:chExt cx="9989280" cy="401400"/>
            </a:xfrm>
          </p:grpSpPr>
          <p:cxnSp>
            <p:nvCxnSpPr>
              <p:cNvPr id="103" name="Connecteur droit 9"/>
              <p:cNvCxnSpPr/>
              <p:nvPr/>
            </p:nvCxnSpPr>
            <p:spPr>
              <a:xfrm>
                <a:off x="26856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4" name="Connecteur droit 10"/>
              <p:cNvCxnSpPr/>
              <p:nvPr/>
            </p:nvCxnSpPr>
            <p:spPr>
              <a:xfrm>
                <a:off x="2721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5" name="Connecteur droit 11"/>
              <p:cNvCxnSpPr/>
              <p:nvPr/>
            </p:nvCxnSpPr>
            <p:spPr>
              <a:xfrm>
                <a:off x="6015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6" name="Connecteur droit 12"/>
              <p:cNvCxnSpPr/>
              <p:nvPr/>
            </p:nvCxnSpPr>
            <p:spPr>
              <a:xfrm>
                <a:off x="9345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7" name="Connecteur droit 13"/>
              <p:cNvCxnSpPr/>
              <p:nvPr/>
            </p:nvCxnSpPr>
            <p:spPr>
              <a:xfrm>
                <a:off x="12675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8" name="Connecteur droit 14"/>
              <p:cNvCxnSpPr/>
              <p:nvPr/>
            </p:nvCxnSpPr>
            <p:spPr>
              <a:xfrm>
                <a:off x="1600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9" name="Connecteur droit 15"/>
              <p:cNvCxnSpPr/>
              <p:nvPr/>
            </p:nvCxnSpPr>
            <p:spPr>
              <a:xfrm>
                <a:off x="1933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0" name="Connecteur droit 16"/>
              <p:cNvCxnSpPr/>
              <p:nvPr/>
            </p:nvCxnSpPr>
            <p:spPr>
              <a:xfrm>
                <a:off x="2266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1" name="Connecteur droit 17"/>
              <p:cNvCxnSpPr/>
              <p:nvPr/>
            </p:nvCxnSpPr>
            <p:spPr>
              <a:xfrm>
                <a:off x="2599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2" name="Connecteur droit 18"/>
              <p:cNvCxnSpPr/>
              <p:nvPr/>
            </p:nvCxnSpPr>
            <p:spPr>
              <a:xfrm>
                <a:off x="2932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3" name="Connecteur droit 19"/>
              <p:cNvCxnSpPr/>
              <p:nvPr/>
            </p:nvCxnSpPr>
            <p:spPr>
              <a:xfrm>
                <a:off x="3265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4" name="Connecteur droit 20"/>
              <p:cNvCxnSpPr/>
              <p:nvPr/>
            </p:nvCxnSpPr>
            <p:spPr>
              <a:xfrm>
                <a:off x="359820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5" name="Connecteur droit 21"/>
              <p:cNvCxnSpPr/>
              <p:nvPr/>
            </p:nvCxnSpPr>
            <p:spPr>
              <a:xfrm>
                <a:off x="3931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6" name="Connecteur droit 22"/>
              <p:cNvCxnSpPr/>
              <p:nvPr/>
            </p:nvCxnSpPr>
            <p:spPr>
              <a:xfrm>
                <a:off x="4264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7" name="Connecteur droit 23"/>
              <p:cNvCxnSpPr/>
              <p:nvPr/>
            </p:nvCxnSpPr>
            <p:spPr>
              <a:xfrm>
                <a:off x="4597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8" name="Connecteur droit 24"/>
              <p:cNvCxnSpPr/>
              <p:nvPr/>
            </p:nvCxnSpPr>
            <p:spPr>
              <a:xfrm>
                <a:off x="4930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9" name="Connecteur droit 25"/>
              <p:cNvCxnSpPr/>
              <p:nvPr/>
            </p:nvCxnSpPr>
            <p:spPr>
              <a:xfrm>
                <a:off x="5263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0" name="Connecteur droit 26"/>
              <p:cNvCxnSpPr/>
              <p:nvPr/>
            </p:nvCxnSpPr>
            <p:spPr>
              <a:xfrm>
                <a:off x="5596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1" name="Connecteur droit 27"/>
              <p:cNvCxnSpPr/>
              <p:nvPr/>
            </p:nvCxnSpPr>
            <p:spPr>
              <a:xfrm>
                <a:off x="5929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2" name="Connecteur droit 28"/>
              <p:cNvCxnSpPr/>
              <p:nvPr/>
            </p:nvCxnSpPr>
            <p:spPr>
              <a:xfrm>
                <a:off x="62622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3" name="Connecteur droit 29"/>
              <p:cNvCxnSpPr/>
              <p:nvPr/>
            </p:nvCxnSpPr>
            <p:spPr>
              <a:xfrm>
                <a:off x="6594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4" name="Connecteur droit 30"/>
              <p:cNvCxnSpPr/>
              <p:nvPr/>
            </p:nvCxnSpPr>
            <p:spPr>
              <a:xfrm>
                <a:off x="692064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5" name="Connecteur droit 31"/>
              <p:cNvCxnSpPr/>
              <p:nvPr/>
            </p:nvCxnSpPr>
            <p:spPr>
              <a:xfrm>
                <a:off x="7260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6" name="Connecteur droit 32"/>
              <p:cNvCxnSpPr/>
              <p:nvPr/>
            </p:nvCxnSpPr>
            <p:spPr>
              <a:xfrm>
                <a:off x="7593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7" name="Connecteur droit 33"/>
              <p:cNvCxnSpPr/>
              <p:nvPr/>
            </p:nvCxnSpPr>
            <p:spPr>
              <a:xfrm>
                <a:off x="7926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8" name="Connecteur droit 34"/>
              <p:cNvCxnSpPr/>
              <p:nvPr/>
            </p:nvCxnSpPr>
            <p:spPr>
              <a:xfrm>
                <a:off x="8259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9" name="Connecteur droit 35"/>
              <p:cNvCxnSpPr/>
              <p:nvPr/>
            </p:nvCxnSpPr>
            <p:spPr>
              <a:xfrm>
                <a:off x="8592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0" name="Connecteur droit 36"/>
              <p:cNvCxnSpPr/>
              <p:nvPr/>
            </p:nvCxnSpPr>
            <p:spPr>
              <a:xfrm>
                <a:off x="8925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1" name="Connecteur droit 37"/>
              <p:cNvCxnSpPr/>
              <p:nvPr/>
            </p:nvCxnSpPr>
            <p:spPr>
              <a:xfrm>
                <a:off x="9258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2" name="Connecteur droit 38"/>
              <p:cNvCxnSpPr/>
              <p:nvPr/>
            </p:nvCxnSpPr>
            <p:spPr>
              <a:xfrm>
                <a:off x="9591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3" name="Connecteur droit 39"/>
              <p:cNvCxnSpPr/>
              <p:nvPr/>
            </p:nvCxnSpPr>
            <p:spPr>
              <a:xfrm>
                <a:off x="992484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4" name="Connecteur droit 40"/>
              <p:cNvCxnSpPr/>
              <p:nvPr/>
            </p:nvCxnSpPr>
            <p:spPr>
              <a:xfrm>
                <a:off x="1025784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35" name="ZoneTexte 6"/>
            <p:cNvSpPr/>
            <p:nvPr/>
          </p:nvSpPr>
          <p:spPr>
            <a:xfrm>
              <a:off x="0" y="540000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6" name="ZoneTexte 7"/>
            <p:cNvSpPr/>
            <p:nvPr/>
          </p:nvSpPr>
          <p:spPr>
            <a:xfrm>
              <a:off x="329040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" name="ZoneTexte 8"/>
            <p:cNvSpPr/>
            <p:nvPr/>
          </p:nvSpPr>
          <p:spPr>
            <a:xfrm>
              <a:off x="662724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38" name="Flèche : courbe vers le bas 41"/>
          <p:cNvSpPr/>
          <p:nvPr/>
        </p:nvSpPr>
        <p:spPr>
          <a:xfrm>
            <a:off x="1942920" y="5451120"/>
            <a:ext cx="366480" cy="195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Flèche : courbe vers le bas 43"/>
          <p:cNvSpPr/>
          <p:nvPr/>
        </p:nvSpPr>
        <p:spPr>
          <a:xfrm>
            <a:off x="2284920" y="5451120"/>
            <a:ext cx="366480" cy="195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ZoneTexte 44"/>
          <p:cNvSpPr/>
          <p:nvPr/>
        </p:nvSpPr>
        <p:spPr>
          <a:xfrm>
            <a:off x="3791880" y="4320000"/>
            <a:ext cx="55620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1" name="Connecteur droit 42"/>
          <p:cNvCxnSpPr/>
          <p:nvPr/>
        </p:nvCxnSpPr>
        <p:spPr>
          <a:xfrm>
            <a:off x="1933200" y="5646960"/>
            <a:ext cx="360" cy="360360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</p:cxnSp>
      <p:sp>
        <p:nvSpPr>
          <p:cNvPr id="142" name="Flèche : courbe vers le bas 45"/>
          <p:cNvSpPr/>
          <p:nvPr/>
        </p:nvSpPr>
        <p:spPr>
          <a:xfrm>
            <a:off x="2589840" y="5451120"/>
            <a:ext cx="366480" cy="195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Flèche : courbe vers le bas 46"/>
          <p:cNvSpPr/>
          <p:nvPr/>
        </p:nvSpPr>
        <p:spPr>
          <a:xfrm>
            <a:off x="2931840" y="5451120"/>
            <a:ext cx="366480" cy="195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Flèche : courbe vers le bas 47"/>
          <p:cNvSpPr/>
          <p:nvPr/>
        </p:nvSpPr>
        <p:spPr>
          <a:xfrm>
            <a:off x="3258000" y="5457600"/>
            <a:ext cx="366480" cy="195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5"/>
          <p:cNvSpPr/>
          <p:nvPr/>
        </p:nvSpPr>
        <p:spPr>
          <a:xfrm>
            <a:off x="2520000" y="109116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275 + …  = 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9"/>
          <p:cNvSpPr/>
          <p:nvPr/>
        </p:nvSpPr>
        <p:spPr>
          <a:xfrm>
            <a:off x="4087800" y="108000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0" name="Groupe 3"/>
          <p:cNvGrpSpPr/>
          <p:nvPr/>
        </p:nvGrpSpPr>
        <p:grpSpPr>
          <a:xfrm>
            <a:off x="1800000" y="2376000"/>
            <a:ext cx="5337720" cy="1000800"/>
            <a:chOff x="1800000" y="2376000"/>
            <a:chExt cx="5337720" cy="1000800"/>
          </a:xfrm>
        </p:grpSpPr>
        <p:grpSp>
          <p:nvGrpSpPr>
            <p:cNvPr id="151" name="Groupe 6"/>
            <p:cNvGrpSpPr/>
            <p:nvPr/>
          </p:nvGrpSpPr>
          <p:grpSpPr>
            <a:xfrm>
              <a:off x="1800000" y="2872800"/>
              <a:ext cx="4965840" cy="504000"/>
              <a:chOff x="1800000" y="2872800"/>
              <a:chExt cx="4965840" cy="504000"/>
            </a:xfrm>
          </p:grpSpPr>
          <p:cxnSp>
            <p:nvCxnSpPr>
              <p:cNvPr id="152" name="Connecteur droit 4"/>
              <p:cNvCxnSpPr/>
              <p:nvPr/>
            </p:nvCxnSpPr>
            <p:spPr>
              <a:xfrm flipV="1">
                <a:off x="1800000" y="3357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3" name="Connecteur droit 5"/>
              <p:cNvCxnSpPr/>
              <p:nvPr/>
            </p:nvCxnSpPr>
            <p:spPr>
              <a:xfrm>
                <a:off x="2488680" y="3054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4" name="Connecteur droit 6"/>
              <p:cNvCxnSpPr/>
              <p:nvPr/>
            </p:nvCxnSpPr>
            <p:spPr>
              <a:xfrm>
                <a:off x="6460920" y="2872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55" name="ZoneTexte 11"/>
            <p:cNvSpPr/>
            <p:nvPr/>
          </p:nvSpPr>
          <p:spPr>
            <a:xfrm>
              <a:off x="2041200" y="2574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6" name="ZoneTexte 12"/>
            <p:cNvSpPr/>
            <p:nvPr/>
          </p:nvSpPr>
          <p:spPr>
            <a:xfrm>
              <a:off x="6031440" y="2376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157" name="Connecteur droit 7"/>
          <p:cNvCxnSpPr/>
          <p:nvPr/>
        </p:nvCxnSpPr>
        <p:spPr>
          <a:xfrm>
            <a:off x="4032360" y="30549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58" name="ZoneTexte 13"/>
          <p:cNvSpPr/>
          <p:nvPr/>
        </p:nvSpPr>
        <p:spPr>
          <a:xfrm>
            <a:off x="3584520" y="25747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280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Flèche : courbe vers le bas 1"/>
          <p:cNvSpPr/>
          <p:nvPr/>
        </p:nvSpPr>
        <p:spPr>
          <a:xfrm>
            <a:off x="2397960" y="22276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ZoneTexte 14"/>
          <p:cNvSpPr/>
          <p:nvPr/>
        </p:nvSpPr>
        <p:spPr>
          <a:xfrm>
            <a:off x="2914920" y="18486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Flèche : courbe vers le bas 2"/>
          <p:cNvSpPr/>
          <p:nvPr/>
        </p:nvSpPr>
        <p:spPr>
          <a:xfrm>
            <a:off x="4032360" y="22042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ZoneTexte 16"/>
          <p:cNvSpPr/>
          <p:nvPr/>
        </p:nvSpPr>
        <p:spPr>
          <a:xfrm>
            <a:off x="4935240" y="18000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ZoneTexte 18"/>
          <p:cNvSpPr/>
          <p:nvPr/>
        </p:nvSpPr>
        <p:spPr>
          <a:xfrm>
            <a:off x="2520000" y="4320000"/>
            <a:ext cx="312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78 + …  = 80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6" name="Groupe 7"/>
          <p:cNvGrpSpPr/>
          <p:nvPr/>
        </p:nvGrpSpPr>
        <p:grpSpPr>
          <a:xfrm>
            <a:off x="2160" y="5400000"/>
            <a:ext cx="10257840" cy="881280"/>
            <a:chOff x="2160" y="5400000"/>
            <a:chExt cx="10257840" cy="881280"/>
          </a:xfrm>
        </p:grpSpPr>
        <p:grpSp>
          <p:nvGrpSpPr>
            <p:cNvPr id="167" name="Groupe 8"/>
            <p:cNvGrpSpPr/>
            <p:nvPr/>
          </p:nvGrpSpPr>
          <p:grpSpPr>
            <a:xfrm>
              <a:off x="270720" y="5879880"/>
              <a:ext cx="9989280" cy="401400"/>
              <a:chOff x="270720" y="5879880"/>
              <a:chExt cx="9989280" cy="401400"/>
            </a:xfrm>
          </p:grpSpPr>
          <p:cxnSp>
            <p:nvCxnSpPr>
              <p:cNvPr id="168" name="Connecteur droit 41"/>
              <p:cNvCxnSpPr/>
              <p:nvPr/>
            </p:nvCxnSpPr>
            <p:spPr>
              <a:xfrm>
                <a:off x="27072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9" name="Connecteur droit 43"/>
              <p:cNvCxnSpPr/>
              <p:nvPr/>
            </p:nvCxnSpPr>
            <p:spPr>
              <a:xfrm>
                <a:off x="27432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0" name="Connecteur droit 44"/>
              <p:cNvCxnSpPr/>
              <p:nvPr/>
            </p:nvCxnSpPr>
            <p:spPr>
              <a:xfrm>
                <a:off x="603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1" name="Connecteur droit 45"/>
              <p:cNvCxnSpPr/>
              <p:nvPr/>
            </p:nvCxnSpPr>
            <p:spPr>
              <a:xfrm>
                <a:off x="936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2" name="Connecteur droit 46"/>
              <p:cNvCxnSpPr/>
              <p:nvPr/>
            </p:nvCxnSpPr>
            <p:spPr>
              <a:xfrm>
                <a:off x="1269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3" name="Connecteur droit 47"/>
              <p:cNvCxnSpPr/>
              <p:nvPr/>
            </p:nvCxnSpPr>
            <p:spPr>
              <a:xfrm>
                <a:off x="160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4" name="Connecteur droit 83"/>
              <p:cNvCxnSpPr/>
              <p:nvPr/>
            </p:nvCxnSpPr>
            <p:spPr>
              <a:xfrm>
                <a:off x="193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5" name="Connecteur droit 85"/>
              <p:cNvCxnSpPr/>
              <p:nvPr/>
            </p:nvCxnSpPr>
            <p:spPr>
              <a:xfrm>
                <a:off x="226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6" name="Connecteur droit 86"/>
              <p:cNvCxnSpPr/>
              <p:nvPr/>
            </p:nvCxnSpPr>
            <p:spPr>
              <a:xfrm>
                <a:off x="260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7" name="Connecteur droit 87"/>
              <p:cNvCxnSpPr/>
              <p:nvPr/>
            </p:nvCxnSpPr>
            <p:spPr>
              <a:xfrm>
                <a:off x="293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8" name="Connecteur droit 88"/>
              <p:cNvCxnSpPr/>
              <p:nvPr/>
            </p:nvCxnSpPr>
            <p:spPr>
              <a:xfrm>
                <a:off x="3267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9" name="Connecteur droit 89"/>
              <p:cNvCxnSpPr/>
              <p:nvPr/>
            </p:nvCxnSpPr>
            <p:spPr>
              <a:xfrm>
                <a:off x="36003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0" name="Connecteur droit 90"/>
              <p:cNvCxnSpPr/>
              <p:nvPr/>
            </p:nvCxnSpPr>
            <p:spPr>
              <a:xfrm>
                <a:off x="3933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1" name="Connecteur droit 91"/>
              <p:cNvCxnSpPr/>
              <p:nvPr/>
            </p:nvCxnSpPr>
            <p:spPr>
              <a:xfrm>
                <a:off x="4266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2" name="Connecteur droit 92"/>
              <p:cNvCxnSpPr/>
              <p:nvPr/>
            </p:nvCxnSpPr>
            <p:spPr>
              <a:xfrm>
                <a:off x="4599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3" name="Connecteur droit 93"/>
              <p:cNvCxnSpPr/>
              <p:nvPr/>
            </p:nvCxnSpPr>
            <p:spPr>
              <a:xfrm>
                <a:off x="493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4" name="Connecteur droit 94"/>
              <p:cNvCxnSpPr/>
              <p:nvPr/>
            </p:nvCxnSpPr>
            <p:spPr>
              <a:xfrm>
                <a:off x="526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5" name="Connecteur droit 95"/>
              <p:cNvCxnSpPr/>
              <p:nvPr/>
            </p:nvCxnSpPr>
            <p:spPr>
              <a:xfrm>
                <a:off x="559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6" name="Connecteur droit 96"/>
              <p:cNvCxnSpPr/>
              <p:nvPr/>
            </p:nvCxnSpPr>
            <p:spPr>
              <a:xfrm>
                <a:off x="593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7" name="Connecteur droit 97"/>
              <p:cNvCxnSpPr/>
              <p:nvPr/>
            </p:nvCxnSpPr>
            <p:spPr>
              <a:xfrm>
                <a:off x="626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8" name="Connecteur droit 98"/>
              <p:cNvCxnSpPr/>
              <p:nvPr/>
            </p:nvCxnSpPr>
            <p:spPr>
              <a:xfrm>
                <a:off x="659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9" name="Connecteur droit 99"/>
              <p:cNvCxnSpPr/>
              <p:nvPr/>
            </p:nvCxnSpPr>
            <p:spPr>
              <a:xfrm>
                <a:off x="69228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0" name="Connecteur droit 100"/>
              <p:cNvCxnSpPr/>
              <p:nvPr/>
            </p:nvCxnSpPr>
            <p:spPr>
              <a:xfrm>
                <a:off x="7263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1" name="Connecteur droit 101"/>
              <p:cNvCxnSpPr/>
              <p:nvPr/>
            </p:nvCxnSpPr>
            <p:spPr>
              <a:xfrm>
                <a:off x="7596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2" name="Connecteur droit 102"/>
              <p:cNvCxnSpPr/>
              <p:nvPr/>
            </p:nvCxnSpPr>
            <p:spPr>
              <a:xfrm>
                <a:off x="7929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3" name="Connecteur droit 103"/>
              <p:cNvCxnSpPr/>
              <p:nvPr/>
            </p:nvCxnSpPr>
            <p:spPr>
              <a:xfrm>
                <a:off x="8262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4" name="Connecteur droit 104"/>
              <p:cNvCxnSpPr/>
              <p:nvPr/>
            </p:nvCxnSpPr>
            <p:spPr>
              <a:xfrm>
                <a:off x="8595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5" name="Connecteur droit 105"/>
              <p:cNvCxnSpPr/>
              <p:nvPr/>
            </p:nvCxnSpPr>
            <p:spPr>
              <a:xfrm>
                <a:off x="8928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6" name="Connecteur droit 106"/>
              <p:cNvCxnSpPr/>
              <p:nvPr/>
            </p:nvCxnSpPr>
            <p:spPr>
              <a:xfrm>
                <a:off x="9261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7" name="Connecteur droit 107"/>
              <p:cNvCxnSpPr/>
              <p:nvPr/>
            </p:nvCxnSpPr>
            <p:spPr>
              <a:xfrm>
                <a:off x="9594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8" name="Connecteur droit 108"/>
              <p:cNvCxnSpPr/>
              <p:nvPr/>
            </p:nvCxnSpPr>
            <p:spPr>
              <a:xfrm>
                <a:off x="992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9" name="Connecteur droit 109"/>
              <p:cNvCxnSpPr/>
              <p:nvPr/>
            </p:nvCxnSpPr>
            <p:spPr>
              <a:xfrm>
                <a:off x="102600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00" name="ZoneTexte 20"/>
            <p:cNvSpPr/>
            <p:nvPr/>
          </p:nvSpPr>
          <p:spPr>
            <a:xfrm>
              <a:off x="2160" y="540000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1" name="ZoneTexte 21"/>
            <p:cNvSpPr/>
            <p:nvPr/>
          </p:nvSpPr>
          <p:spPr>
            <a:xfrm>
              <a:off x="329256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2" name="ZoneTexte 22"/>
            <p:cNvSpPr/>
            <p:nvPr/>
          </p:nvSpPr>
          <p:spPr>
            <a:xfrm>
              <a:off x="662940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3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23"/>
          <p:cNvSpPr/>
          <p:nvPr/>
        </p:nvSpPr>
        <p:spPr>
          <a:xfrm>
            <a:off x="2520000" y="10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768 + …  = 800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7" name="Groupe 9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208" name="Groupe 10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209" name="Connecteur droit 110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10" name="Connecteur droit 111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11" name="Connecteur droit 112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12" name="ZoneTexte 24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768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3" name="ZoneTexte 25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ZoneTexte 3"/>
          <p:cNvSpPr/>
          <p:nvPr/>
        </p:nvSpPr>
        <p:spPr>
          <a:xfrm>
            <a:off x="2520000" y="4144680"/>
            <a:ext cx="3124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78 + …  = 80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7" name="Groupe 4"/>
          <p:cNvGrpSpPr/>
          <p:nvPr/>
        </p:nvGrpSpPr>
        <p:grpSpPr>
          <a:xfrm>
            <a:off x="2160" y="5400000"/>
            <a:ext cx="10257840" cy="881280"/>
            <a:chOff x="2160" y="5400000"/>
            <a:chExt cx="10257840" cy="881280"/>
          </a:xfrm>
        </p:grpSpPr>
        <p:grpSp>
          <p:nvGrpSpPr>
            <p:cNvPr id="218" name="Groupe 5"/>
            <p:cNvGrpSpPr/>
            <p:nvPr/>
          </p:nvGrpSpPr>
          <p:grpSpPr>
            <a:xfrm>
              <a:off x="270720" y="5879880"/>
              <a:ext cx="9989280" cy="401400"/>
              <a:chOff x="270720" y="5879880"/>
              <a:chExt cx="9989280" cy="401400"/>
            </a:xfrm>
          </p:grpSpPr>
          <p:cxnSp>
            <p:nvCxnSpPr>
              <p:cNvPr id="219" name="Connecteur droit 9"/>
              <p:cNvCxnSpPr/>
              <p:nvPr/>
            </p:nvCxnSpPr>
            <p:spPr>
              <a:xfrm>
                <a:off x="27072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0" name="Connecteur droit 10"/>
              <p:cNvCxnSpPr/>
              <p:nvPr/>
            </p:nvCxnSpPr>
            <p:spPr>
              <a:xfrm>
                <a:off x="27432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1" name="Connecteur droit 11"/>
              <p:cNvCxnSpPr/>
              <p:nvPr/>
            </p:nvCxnSpPr>
            <p:spPr>
              <a:xfrm>
                <a:off x="603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2" name="Connecteur droit 12"/>
              <p:cNvCxnSpPr/>
              <p:nvPr/>
            </p:nvCxnSpPr>
            <p:spPr>
              <a:xfrm>
                <a:off x="936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3" name="Connecteur droit 13"/>
              <p:cNvCxnSpPr/>
              <p:nvPr/>
            </p:nvCxnSpPr>
            <p:spPr>
              <a:xfrm>
                <a:off x="1269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4" name="Connecteur droit 14"/>
              <p:cNvCxnSpPr/>
              <p:nvPr/>
            </p:nvCxnSpPr>
            <p:spPr>
              <a:xfrm>
                <a:off x="160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5" name="Connecteur droit 15"/>
              <p:cNvCxnSpPr/>
              <p:nvPr/>
            </p:nvCxnSpPr>
            <p:spPr>
              <a:xfrm>
                <a:off x="193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6" name="Connecteur droit 16"/>
              <p:cNvCxnSpPr/>
              <p:nvPr/>
            </p:nvCxnSpPr>
            <p:spPr>
              <a:xfrm>
                <a:off x="226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7" name="Connecteur droit 17"/>
              <p:cNvCxnSpPr/>
              <p:nvPr/>
            </p:nvCxnSpPr>
            <p:spPr>
              <a:xfrm>
                <a:off x="260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8" name="Connecteur droit 18"/>
              <p:cNvCxnSpPr/>
              <p:nvPr/>
            </p:nvCxnSpPr>
            <p:spPr>
              <a:xfrm>
                <a:off x="293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9" name="Connecteur droit 19"/>
              <p:cNvCxnSpPr/>
              <p:nvPr/>
            </p:nvCxnSpPr>
            <p:spPr>
              <a:xfrm>
                <a:off x="3267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0" name="Connecteur droit 20"/>
              <p:cNvCxnSpPr/>
              <p:nvPr/>
            </p:nvCxnSpPr>
            <p:spPr>
              <a:xfrm>
                <a:off x="36003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1" name="Connecteur droit 21"/>
              <p:cNvCxnSpPr/>
              <p:nvPr/>
            </p:nvCxnSpPr>
            <p:spPr>
              <a:xfrm>
                <a:off x="3933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2" name="Connecteur droit 22"/>
              <p:cNvCxnSpPr/>
              <p:nvPr/>
            </p:nvCxnSpPr>
            <p:spPr>
              <a:xfrm>
                <a:off x="4266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3" name="Connecteur droit 23"/>
              <p:cNvCxnSpPr/>
              <p:nvPr/>
            </p:nvCxnSpPr>
            <p:spPr>
              <a:xfrm>
                <a:off x="4599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4" name="Connecteur droit 24"/>
              <p:cNvCxnSpPr/>
              <p:nvPr/>
            </p:nvCxnSpPr>
            <p:spPr>
              <a:xfrm>
                <a:off x="493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5" name="Connecteur droit 25"/>
              <p:cNvCxnSpPr/>
              <p:nvPr/>
            </p:nvCxnSpPr>
            <p:spPr>
              <a:xfrm>
                <a:off x="526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6" name="Connecteur droit 26"/>
              <p:cNvCxnSpPr/>
              <p:nvPr/>
            </p:nvCxnSpPr>
            <p:spPr>
              <a:xfrm>
                <a:off x="559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7" name="Connecteur droit 27"/>
              <p:cNvCxnSpPr/>
              <p:nvPr/>
            </p:nvCxnSpPr>
            <p:spPr>
              <a:xfrm>
                <a:off x="593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8" name="Connecteur droit 28"/>
              <p:cNvCxnSpPr/>
              <p:nvPr/>
            </p:nvCxnSpPr>
            <p:spPr>
              <a:xfrm>
                <a:off x="626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9" name="Connecteur droit 29"/>
              <p:cNvCxnSpPr/>
              <p:nvPr/>
            </p:nvCxnSpPr>
            <p:spPr>
              <a:xfrm>
                <a:off x="659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0" name="Connecteur droit 30"/>
              <p:cNvCxnSpPr/>
              <p:nvPr/>
            </p:nvCxnSpPr>
            <p:spPr>
              <a:xfrm>
                <a:off x="69228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1" name="Connecteur droit 31"/>
              <p:cNvCxnSpPr/>
              <p:nvPr/>
            </p:nvCxnSpPr>
            <p:spPr>
              <a:xfrm>
                <a:off x="7263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2" name="Connecteur droit 32"/>
              <p:cNvCxnSpPr/>
              <p:nvPr/>
            </p:nvCxnSpPr>
            <p:spPr>
              <a:xfrm>
                <a:off x="7596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3" name="Connecteur droit 33"/>
              <p:cNvCxnSpPr/>
              <p:nvPr/>
            </p:nvCxnSpPr>
            <p:spPr>
              <a:xfrm>
                <a:off x="7929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4" name="Connecteur droit 34"/>
              <p:cNvCxnSpPr/>
              <p:nvPr/>
            </p:nvCxnSpPr>
            <p:spPr>
              <a:xfrm>
                <a:off x="8262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5" name="Connecteur droit 35"/>
              <p:cNvCxnSpPr/>
              <p:nvPr/>
            </p:nvCxnSpPr>
            <p:spPr>
              <a:xfrm>
                <a:off x="8595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6" name="Connecteur droit 36"/>
              <p:cNvCxnSpPr/>
              <p:nvPr/>
            </p:nvCxnSpPr>
            <p:spPr>
              <a:xfrm>
                <a:off x="8928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7" name="Connecteur droit 37"/>
              <p:cNvCxnSpPr/>
              <p:nvPr/>
            </p:nvCxnSpPr>
            <p:spPr>
              <a:xfrm>
                <a:off x="9261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8" name="Connecteur droit 38"/>
              <p:cNvCxnSpPr/>
              <p:nvPr/>
            </p:nvCxnSpPr>
            <p:spPr>
              <a:xfrm>
                <a:off x="9594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9" name="Connecteur droit 39"/>
              <p:cNvCxnSpPr/>
              <p:nvPr/>
            </p:nvCxnSpPr>
            <p:spPr>
              <a:xfrm>
                <a:off x="992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0" name="Connecteur droit 40"/>
              <p:cNvCxnSpPr/>
              <p:nvPr/>
            </p:nvCxnSpPr>
            <p:spPr>
              <a:xfrm>
                <a:off x="102600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51" name="ZoneTexte 6"/>
            <p:cNvSpPr/>
            <p:nvPr/>
          </p:nvSpPr>
          <p:spPr>
            <a:xfrm>
              <a:off x="2160" y="540000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2" name="ZoneTexte 7"/>
            <p:cNvSpPr/>
            <p:nvPr/>
          </p:nvSpPr>
          <p:spPr>
            <a:xfrm>
              <a:off x="329256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3" name="ZoneTexte 8"/>
            <p:cNvSpPr/>
            <p:nvPr/>
          </p:nvSpPr>
          <p:spPr>
            <a:xfrm>
              <a:off x="6629400" y="5429880"/>
              <a:ext cx="6336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4" name="Flèche : courbe vers le bas 41"/>
          <p:cNvSpPr/>
          <p:nvPr/>
        </p:nvSpPr>
        <p:spPr>
          <a:xfrm>
            <a:off x="6264360" y="5614560"/>
            <a:ext cx="366480" cy="21456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Flèche : courbe vers le bas 43"/>
          <p:cNvSpPr/>
          <p:nvPr/>
        </p:nvSpPr>
        <p:spPr>
          <a:xfrm>
            <a:off x="6606360" y="5614560"/>
            <a:ext cx="366480" cy="21456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ZoneTexte 44"/>
          <p:cNvSpPr/>
          <p:nvPr/>
        </p:nvSpPr>
        <p:spPr>
          <a:xfrm>
            <a:off x="3791880" y="4140000"/>
            <a:ext cx="55620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57" name="Connecteur droit 42"/>
          <p:cNvCxnSpPr/>
          <p:nvPr/>
        </p:nvCxnSpPr>
        <p:spPr>
          <a:xfrm>
            <a:off x="6273360" y="5861880"/>
            <a:ext cx="360" cy="360360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</p:cxnSp>
      <p:sp>
        <p:nvSpPr>
          <p:cNvPr id="258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ZoneTexte 26"/>
          <p:cNvSpPr/>
          <p:nvPr/>
        </p:nvSpPr>
        <p:spPr>
          <a:xfrm>
            <a:off x="2556720" y="86004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768 + …  = 800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27"/>
          <p:cNvSpPr/>
          <p:nvPr/>
        </p:nvSpPr>
        <p:spPr>
          <a:xfrm>
            <a:off x="4124520" y="84888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32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3" name="Groupe 11"/>
          <p:cNvGrpSpPr/>
          <p:nvPr/>
        </p:nvGrpSpPr>
        <p:grpSpPr>
          <a:xfrm>
            <a:off x="2340000" y="2419200"/>
            <a:ext cx="5337720" cy="1000800"/>
            <a:chOff x="2340000" y="2419200"/>
            <a:chExt cx="5337720" cy="1000800"/>
          </a:xfrm>
        </p:grpSpPr>
        <p:grpSp>
          <p:nvGrpSpPr>
            <p:cNvPr id="264" name="Groupe 12"/>
            <p:cNvGrpSpPr/>
            <p:nvPr/>
          </p:nvGrpSpPr>
          <p:grpSpPr>
            <a:xfrm>
              <a:off x="2340000" y="2916000"/>
              <a:ext cx="4965840" cy="504000"/>
              <a:chOff x="2340000" y="2916000"/>
              <a:chExt cx="4965840" cy="504000"/>
            </a:xfrm>
          </p:grpSpPr>
          <p:cxnSp>
            <p:nvCxnSpPr>
              <p:cNvPr id="265" name="Connecteur droit 113"/>
              <p:cNvCxnSpPr/>
              <p:nvPr/>
            </p:nvCxnSpPr>
            <p:spPr>
              <a:xfrm flipV="1">
                <a:off x="2340000" y="340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6" name="Connecteur droit 114"/>
              <p:cNvCxnSpPr/>
              <p:nvPr/>
            </p:nvCxnSpPr>
            <p:spPr>
              <a:xfrm>
                <a:off x="3028680" y="309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7" name="Connecteur droit 115"/>
              <p:cNvCxnSpPr/>
              <p:nvPr/>
            </p:nvCxnSpPr>
            <p:spPr>
              <a:xfrm>
                <a:off x="7000920" y="291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68" name="ZoneTexte 28"/>
            <p:cNvSpPr/>
            <p:nvPr/>
          </p:nvSpPr>
          <p:spPr>
            <a:xfrm>
              <a:off x="2581200" y="261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768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9" name="ZoneTexte 29"/>
            <p:cNvSpPr/>
            <p:nvPr/>
          </p:nvSpPr>
          <p:spPr>
            <a:xfrm>
              <a:off x="6571440" y="241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270" name="Connecteur droit 116"/>
          <p:cNvCxnSpPr/>
          <p:nvPr/>
        </p:nvCxnSpPr>
        <p:spPr>
          <a:xfrm>
            <a:off x="4572360" y="30981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71" name="ZoneTexte 30"/>
          <p:cNvSpPr/>
          <p:nvPr/>
        </p:nvSpPr>
        <p:spPr>
          <a:xfrm>
            <a:off x="4124520" y="26179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770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Flèche : courbe vers le bas 3"/>
          <p:cNvSpPr/>
          <p:nvPr/>
        </p:nvSpPr>
        <p:spPr>
          <a:xfrm>
            <a:off x="2937960" y="22708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3" name="ZoneTexte 31"/>
          <p:cNvSpPr/>
          <p:nvPr/>
        </p:nvSpPr>
        <p:spPr>
          <a:xfrm>
            <a:off x="3454920" y="18918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Flèche : courbe vers le bas 4"/>
          <p:cNvSpPr/>
          <p:nvPr/>
        </p:nvSpPr>
        <p:spPr>
          <a:xfrm>
            <a:off x="4572360" y="22474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ZoneTexte 32"/>
          <p:cNvSpPr/>
          <p:nvPr/>
        </p:nvSpPr>
        <p:spPr>
          <a:xfrm>
            <a:off x="5475240" y="18432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+30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ZoneTexte 33"/>
          <p:cNvSpPr/>
          <p:nvPr/>
        </p:nvSpPr>
        <p:spPr>
          <a:xfrm>
            <a:off x="2160000" y="4320000"/>
            <a:ext cx="396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154 + …  = 160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79" name="Groupe 13"/>
          <p:cNvGrpSpPr/>
          <p:nvPr/>
        </p:nvGrpSpPr>
        <p:grpSpPr>
          <a:xfrm>
            <a:off x="2160" y="5400000"/>
            <a:ext cx="10257840" cy="881280"/>
            <a:chOff x="2160" y="5400000"/>
            <a:chExt cx="10257840" cy="881280"/>
          </a:xfrm>
        </p:grpSpPr>
        <p:grpSp>
          <p:nvGrpSpPr>
            <p:cNvPr id="280" name="Groupe 14"/>
            <p:cNvGrpSpPr/>
            <p:nvPr/>
          </p:nvGrpSpPr>
          <p:grpSpPr>
            <a:xfrm>
              <a:off x="270720" y="5879880"/>
              <a:ext cx="9989280" cy="401400"/>
              <a:chOff x="270720" y="5879880"/>
              <a:chExt cx="9989280" cy="401400"/>
            </a:xfrm>
          </p:grpSpPr>
          <p:cxnSp>
            <p:nvCxnSpPr>
              <p:cNvPr id="281" name="Connecteur droit 117"/>
              <p:cNvCxnSpPr/>
              <p:nvPr/>
            </p:nvCxnSpPr>
            <p:spPr>
              <a:xfrm>
                <a:off x="27072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2" name="Connecteur droit 118"/>
              <p:cNvCxnSpPr/>
              <p:nvPr/>
            </p:nvCxnSpPr>
            <p:spPr>
              <a:xfrm>
                <a:off x="27432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3" name="Connecteur droit 119"/>
              <p:cNvCxnSpPr/>
              <p:nvPr/>
            </p:nvCxnSpPr>
            <p:spPr>
              <a:xfrm>
                <a:off x="603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4" name="Connecteur droit 120"/>
              <p:cNvCxnSpPr/>
              <p:nvPr/>
            </p:nvCxnSpPr>
            <p:spPr>
              <a:xfrm>
                <a:off x="936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5" name="Connecteur droit 121"/>
              <p:cNvCxnSpPr/>
              <p:nvPr/>
            </p:nvCxnSpPr>
            <p:spPr>
              <a:xfrm>
                <a:off x="1269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6" name="Connecteur droit 122"/>
              <p:cNvCxnSpPr/>
              <p:nvPr/>
            </p:nvCxnSpPr>
            <p:spPr>
              <a:xfrm>
                <a:off x="160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7" name="Connecteur droit 123"/>
              <p:cNvCxnSpPr/>
              <p:nvPr/>
            </p:nvCxnSpPr>
            <p:spPr>
              <a:xfrm>
                <a:off x="193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8" name="Connecteur droit 124"/>
              <p:cNvCxnSpPr/>
              <p:nvPr/>
            </p:nvCxnSpPr>
            <p:spPr>
              <a:xfrm>
                <a:off x="226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9" name="Connecteur droit 125"/>
              <p:cNvCxnSpPr/>
              <p:nvPr/>
            </p:nvCxnSpPr>
            <p:spPr>
              <a:xfrm>
                <a:off x="260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0" name="Connecteur droit 126"/>
              <p:cNvCxnSpPr/>
              <p:nvPr/>
            </p:nvCxnSpPr>
            <p:spPr>
              <a:xfrm>
                <a:off x="293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1" name="Connecteur droit 127"/>
              <p:cNvCxnSpPr/>
              <p:nvPr/>
            </p:nvCxnSpPr>
            <p:spPr>
              <a:xfrm>
                <a:off x="3267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2" name="Connecteur droit 128"/>
              <p:cNvCxnSpPr/>
              <p:nvPr/>
            </p:nvCxnSpPr>
            <p:spPr>
              <a:xfrm>
                <a:off x="36003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3" name="Connecteur droit 129"/>
              <p:cNvCxnSpPr/>
              <p:nvPr/>
            </p:nvCxnSpPr>
            <p:spPr>
              <a:xfrm>
                <a:off x="3933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4" name="Connecteur droit 130"/>
              <p:cNvCxnSpPr/>
              <p:nvPr/>
            </p:nvCxnSpPr>
            <p:spPr>
              <a:xfrm>
                <a:off x="4266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5" name="Connecteur droit 131"/>
              <p:cNvCxnSpPr/>
              <p:nvPr/>
            </p:nvCxnSpPr>
            <p:spPr>
              <a:xfrm>
                <a:off x="4599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6" name="Connecteur droit 132"/>
              <p:cNvCxnSpPr/>
              <p:nvPr/>
            </p:nvCxnSpPr>
            <p:spPr>
              <a:xfrm>
                <a:off x="493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7" name="Connecteur droit 133"/>
              <p:cNvCxnSpPr/>
              <p:nvPr/>
            </p:nvCxnSpPr>
            <p:spPr>
              <a:xfrm>
                <a:off x="526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8" name="Connecteur droit 134"/>
              <p:cNvCxnSpPr/>
              <p:nvPr/>
            </p:nvCxnSpPr>
            <p:spPr>
              <a:xfrm>
                <a:off x="559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9" name="Connecteur droit 135"/>
              <p:cNvCxnSpPr/>
              <p:nvPr/>
            </p:nvCxnSpPr>
            <p:spPr>
              <a:xfrm>
                <a:off x="593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0" name="Connecteur droit 136"/>
              <p:cNvCxnSpPr/>
              <p:nvPr/>
            </p:nvCxnSpPr>
            <p:spPr>
              <a:xfrm>
                <a:off x="626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1" name="Connecteur droit 137"/>
              <p:cNvCxnSpPr/>
              <p:nvPr/>
            </p:nvCxnSpPr>
            <p:spPr>
              <a:xfrm>
                <a:off x="659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2" name="Connecteur droit 138"/>
              <p:cNvCxnSpPr/>
              <p:nvPr/>
            </p:nvCxnSpPr>
            <p:spPr>
              <a:xfrm>
                <a:off x="69228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3" name="Connecteur droit 139"/>
              <p:cNvCxnSpPr/>
              <p:nvPr/>
            </p:nvCxnSpPr>
            <p:spPr>
              <a:xfrm>
                <a:off x="7263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4" name="Connecteur droit 140"/>
              <p:cNvCxnSpPr/>
              <p:nvPr/>
            </p:nvCxnSpPr>
            <p:spPr>
              <a:xfrm>
                <a:off x="7596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5" name="Connecteur droit 141"/>
              <p:cNvCxnSpPr/>
              <p:nvPr/>
            </p:nvCxnSpPr>
            <p:spPr>
              <a:xfrm>
                <a:off x="7929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6" name="Connecteur droit 142"/>
              <p:cNvCxnSpPr/>
              <p:nvPr/>
            </p:nvCxnSpPr>
            <p:spPr>
              <a:xfrm>
                <a:off x="8262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7" name="Connecteur droit 143"/>
              <p:cNvCxnSpPr/>
              <p:nvPr/>
            </p:nvCxnSpPr>
            <p:spPr>
              <a:xfrm>
                <a:off x="8595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8" name="Connecteur droit 144"/>
              <p:cNvCxnSpPr/>
              <p:nvPr/>
            </p:nvCxnSpPr>
            <p:spPr>
              <a:xfrm>
                <a:off x="8928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9" name="Connecteur droit 145"/>
              <p:cNvCxnSpPr/>
              <p:nvPr/>
            </p:nvCxnSpPr>
            <p:spPr>
              <a:xfrm>
                <a:off x="9261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0" name="Connecteur droit 146"/>
              <p:cNvCxnSpPr/>
              <p:nvPr/>
            </p:nvCxnSpPr>
            <p:spPr>
              <a:xfrm>
                <a:off x="9594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1" name="Connecteur droit 147"/>
              <p:cNvCxnSpPr/>
              <p:nvPr/>
            </p:nvCxnSpPr>
            <p:spPr>
              <a:xfrm>
                <a:off x="992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2" name="Connecteur droit 148"/>
              <p:cNvCxnSpPr/>
              <p:nvPr/>
            </p:nvCxnSpPr>
            <p:spPr>
              <a:xfrm>
                <a:off x="102600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13" name="ZoneTexte 34"/>
            <p:cNvSpPr/>
            <p:nvPr/>
          </p:nvSpPr>
          <p:spPr>
            <a:xfrm>
              <a:off x="2160" y="540000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150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4" name="ZoneTexte 35"/>
            <p:cNvSpPr/>
            <p:nvPr/>
          </p:nvSpPr>
          <p:spPr>
            <a:xfrm>
              <a:off x="3292560" y="542988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5" name="ZoneTexte 36"/>
            <p:cNvSpPr/>
            <p:nvPr/>
          </p:nvSpPr>
          <p:spPr>
            <a:xfrm>
              <a:off x="6629400" y="542988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16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ZoneTexte 37"/>
          <p:cNvSpPr/>
          <p:nvPr/>
        </p:nvSpPr>
        <p:spPr>
          <a:xfrm>
            <a:off x="2520000" y="10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872 + …  = 900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20" name="Groupe 15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321" name="Groupe 16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322" name="Connecteur droit 149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23" name="Connecteur droit 150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24" name="Connecteur droit 151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25" name="ZoneTexte 38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872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6" name="ZoneTexte 39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9" name="ZoneTexte 45"/>
          <p:cNvSpPr/>
          <p:nvPr/>
        </p:nvSpPr>
        <p:spPr>
          <a:xfrm>
            <a:off x="2340000" y="446004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154 + …  = 160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0" name="Groupe 46"/>
          <p:cNvGrpSpPr/>
          <p:nvPr/>
        </p:nvGrpSpPr>
        <p:grpSpPr>
          <a:xfrm>
            <a:off x="78480" y="5411880"/>
            <a:ext cx="10361520" cy="881280"/>
            <a:chOff x="78480" y="5411880"/>
            <a:chExt cx="10361520" cy="881280"/>
          </a:xfrm>
        </p:grpSpPr>
        <p:grpSp>
          <p:nvGrpSpPr>
            <p:cNvPr id="331" name="Groupe 47"/>
            <p:cNvGrpSpPr/>
            <p:nvPr/>
          </p:nvGrpSpPr>
          <p:grpSpPr>
            <a:xfrm>
              <a:off x="450720" y="5891760"/>
              <a:ext cx="9989280" cy="401400"/>
              <a:chOff x="450720" y="5891760"/>
              <a:chExt cx="9989280" cy="401400"/>
            </a:xfrm>
          </p:grpSpPr>
          <p:cxnSp>
            <p:nvCxnSpPr>
              <p:cNvPr id="332" name="Connecteur droit 51"/>
              <p:cNvCxnSpPr/>
              <p:nvPr/>
            </p:nvCxnSpPr>
            <p:spPr>
              <a:xfrm>
                <a:off x="450720" y="628884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3" name="Connecteur droit 52"/>
              <p:cNvCxnSpPr/>
              <p:nvPr/>
            </p:nvCxnSpPr>
            <p:spPr>
              <a:xfrm>
                <a:off x="454320" y="589176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4" name="Connecteur droit 53"/>
              <p:cNvCxnSpPr/>
              <p:nvPr/>
            </p:nvCxnSpPr>
            <p:spPr>
              <a:xfrm>
                <a:off x="783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5" name="Connecteur droit 54"/>
              <p:cNvCxnSpPr/>
              <p:nvPr/>
            </p:nvCxnSpPr>
            <p:spPr>
              <a:xfrm>
                <a:off x="1116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6" name="Connecteur droit 55"/>
              <p:cNvCxnSpPr/>
              <p:nvPr/>
            </p:nvCxnSpPr>
            <p:spPr>
              <a:xfrm>
                <a:off x="1449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7" name="Connecteur droit 56"/>
              <p:cNvCxnSpPr/>
              <p:nvPr/>
            </p:nvCxnSpPr>
            <p:spPr>
              <a:xfrm>
                <a:off x="1782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8" name="Connecteur droit 57"/>
              <p:cNvCxnSpPr/>
              <p:nvPr/>
            </p:nvCxnSpPr>
            <p:spPr>
              <a:xfrm>
                <a:off x="2115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9" name="Connecteur droit 58"/>
              <p:cNvCxnSpPr/>
              <p:nvPr/>
            </p:nvCxnSpPr>
            <p:spPr>
              <a:xfrm>
                <a:off x="2448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0" name="Connecteur droit 59"/>
              <p:cNvCxnSpPr/>
              <p:nvPr/>
            </p:nvCxnSpPr>
            <p:spPr>
              <a:xfrm>
                <a:off x="2781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1" name="Connecteur droit 60"/>
              <p:cNvCxnSpPr/>
              <p:nvPr/>
            </p:nvCxnSpPr>
            <p:spPr>
              <a:xfrm>
                <a:off x="3114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2" name="Connecteur droit 61"/>
              <p:cNvCxnSpPr/>
              <p:nvPr/>
            </p:nvCxnSpPr>
            <p:spPr>
              <a:xfrm>
                <a:off x="3447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3" name="Connecteur droit 62"/>
              <p:cNvCxnSpPr/>
              <p:nvPr/>
            </p:nvCxnSpPr>
            <p:spPr>
              <a:xfrm>
                <a:off x="3780360" y="589176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4" name="Connecteur droit 63"/>
              <p:cNvCxnSpPr/>
              <p:nvPr/>
            </p:nvCxnSpPr>
            <p:spPr>
              <a:xfrm>
                <a:off x="4113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5" name="Connecteur droit 64"/>
              <p:cNvCxnSpPr/>
              <p:nvPr/>
            </p:nvCxnSpPr>
            <p:spPr>
              <a:xfrm>
                <a:off x="4446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6" name="Connecteur droit 65"/>
              <p:cNvCxnSpPr/>
              <p:nvPr/>
            </p:nvCxnSpPr>
            <p:spPr>
              <a:xfrm>
                <a:off x="4779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7" name="Connecteur droit 66"/>
              <p:cNvCxnSpPr/>
              <p:nvPr/>
            </p:nvCxnSpPr>
            <p:spPr>
              <a:xfrm>
                <a:off x="5112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8" name="Connecteur droit 67"/>
              <p:cNvCxnSpPr/>
              <p:nvPr/>
            </p:nvCxnSpPr>
            <p:spPr>
              <a:xfrm>
                <a:off x="5445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9" name="Connecteur droit 68"/>
              <p:cNvCxnSpPr/>
              <p:nvPr/>
            </p:nvCxnSpPr>
            <p:spPr>
              <a:xfrm>
                <a:off x="5778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0" name="Connecteur droit 69"/>
              <p:cNvCxnSpPr/>
              <p:nvPr/>
            </p:nvCxnSpPr>
            <p:spPr>
              <a:xfrm>
                <a:off x="6111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1" name="Connecteur droit 70"/>
              <p:cNvCxnSpPr/>
              <p:nvPr/>
            </p:nvCxnSpPr>
            <p:spPr>
              <a:xfrm>
                <a:off x="6444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2" name="Connecteur droit 71"/>
              <p:cNvCxnSpPr/>
              <p:nvPr/>
            </p:nvCxnSpPr>
            <p:spPr>
              <a:xfrm>
                <a:off x="6777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3" name="Connecteur droit 72"/>
              <p:cNvCxnSpPr/>
              <p:nvPr/>
            </p:nvCxnSpPr>
            <p:spPr>
              <a:xfrm>
                <a:off x="7102800" y="589644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4" name="Connecteur droit 73"/>
              <p:cNvCxnSpPr/>
              <p:nvPr/>
            </p:nvCxnSpPr>
            <p:spPr>
              <a:xfrm>
                <a:off x="7443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5" name="Connecteur droit 74"/>
              <p:cNvCxnSpPr/>
              <p:nvPr/>
            </p:nvCxnSpPr>
            <p:spPr>
              <a:xfrm>
                <a:off x="7776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6" name="Connecteur droit 75"/>
              <p:cNvCxnSpPr/>
              <p:nvPr/>
            </p:nvCxnSpPr>
            <p:spPr>
              <a:xfrm>
                <a:off x="8109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7" name="Connecteur droit 76"/>
              <p:cNvCxnSpPr/>
              <p:nvPr/>
            </p:nvCxnSpPr>
            <p:spPr>
              <a:xfrm>
                <a:off x="8442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8" name="Connecteur droit 77"/>
              <p:cNvCxnSpPr/>
              <p:nvPr/>
            </p:nvCxnSpPr>
            <p:spPr>
              <a:xfrm>
                <a:off x="8775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9" name="Connecteur droit 78"/>
              <p:cNvCxnSpPr/>
              <p:nvPr/>
            </p:nvCxnSpPr>
            <p:spPr>
              <a:xfrm>
                <a:off x="9108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0" name="Connecteur droit 79"/>
              <p:cNvCxnSpPr/>
              <p:nvPr/>
            </p:nvCxnSpPr>
            <p:spPr>
              <a:xfrm>
                <a:off x="9441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1" name="Connecteur droit 80"/>
              <p:cNvCxnSpPr/>
              <p:nvPr/>
            </p:nvCxnSpPr>
            <p:spPr>
              <a:xfrm>
                <a:off x="9774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2" name="Connecteur droit 81"/>
              <p:cNvCxnSpPr/>
              <p:nvPr/>
            </p:nvCxnSpPr>
            <p:spPr>
              <a:xfrm>
                <a:off x="10107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3" name="Connecteur droit 82"/>
              <p:cNvCxnSpPr/>
              <p:nvPr/>
            </p:nvCxnSpPr>
            <p:spPr>
              <a:xfrm>
                <a:off x="10440000" y="589644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64" name="ZoneTexte 48"/>
            <p:cNvSpPr/>
            <p:nvPr/>
          </p:nvSpPr>
          <p:spPr>
            <a:xfrm>
              <a:off x="78480" y="541188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65" name="ZoneTexte 49"/>
            <p:cNvSpPr/>
            <p:nvPr/>
          </p:nvSpPr>
          <p:spPr>
            <a:xfrm>
              <a:off x="3355920" y="544176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66" name="ZoneTexte 50"/>
            <p:cNvSpPr/>
            <p:nvPr/>
          </p:nvSpPr>
          <p:spPr>
            <a:xfrm>
              <a:off x="6668280" y="548388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67" name="Flèche : courbe vers le bas 83"/>
          <p:cNvSpPr/>
          <p:nvPr/>
        </p:nvSpPr>
        <p:spPr>
          <a:xfrm>
            <a:off x="1760040" y="5411880"/>
            <a:ext cx="208944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68" name="Connecteur droit 84"/>
          <p:cNvCxnSpPr>
            <a:stCxn id="367" idx="1"/>
          </p:cNvCxnSpPr>
          <p:nvPr/>
        </p:nvCxnSpPr>
        <p:spPr>
          <a:xfrm>
            <a:off x="1760040" y="5659200"/>
            <a:ext cx="9360" cy="641160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</p:cxnSp>
      <p:sp>
        <p:nvSpPr>
          <p:cNvPr id="369" name="ZoneTexte 44"/>
          <p:cNvSpPr/>
          <p:nvPr/>
        </p:nvSpPr>
        <p:spPr>
          <a:xfrm>
            <a:off x="3907800" y="4448880"/>
            <a:ext cx="55620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2" name="Groupe 17"/>
          <p:cNvGrpSpPr/>
          <p:nvPr/>
        </p:nvGrpSpPr>
        <p:grpSpPr>
          <a:xfrm>
            <a:off x="2160000" y="2239200"/>
            <a:ext cx="5337720" cy="1000800"/>
            <a:chOff x="2160000" y="2239200"/>
            <a:chExt cx="5337720" cy="1000800"/>
          </a:xfrm>
        </p:grpSpPr>
        <p:grpSp>
          <p:nvGrpSpPr>
            <p:cNvPr id="373" name="Groupe 18"/>
            <p:cNvGrpSpPr/>
            <p:nvPr/>
          </p:nvGrpSpPr>
          <p:grpSpPr>
            <a:xfrm>
              <a:off x="2160000" y="2736000"/>
              <a:ext cx="4965840" cy="504000"/>
              <a:chOff x="2160000" y="2736000"/>
              <a:chExt cx="4965840" cy="504000"/>
            </a:xfrm>
          </p:grpSpPr>
          <p:cxnSp>
            <p:nvCxnSpPr>
              <p:cNvPr id="374" name="Connecteur droit 152"/>
              <p:cNvCxnSpPr/>
              <p:nvPr/>
            </p:nvCxnSpPr>
            <p:spPr>
              <a:xfrm flipV="1">
                <a:off x="2160000" y="322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5" name="Connecteur droit 153"/>
              <p:cNvCxnSpPr/>
              <p:nvPr/>
            </p:nvCxnSpPr>
            <p:spPr>
              <a:xfrm>
                <a:off x="2848680" y="291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6" name="Connecteur droit 154"/>
              <p:cNvCxnSpPr/>
              <p:nvPr/>
            </p:nvCxnSpPr>
            <p:spPr>
              <a:xfrm>
                <a:off x="6820920" y="273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77" name="ZoneTexte 40"/>
            <p:cNvSpPr/>
            <p:nvPr/>
          </p:nvSpPr>
          <p:spPr>
            <a:xfrm>
              <a:off x="2401200" y="24379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872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8" name="ZoneTexte 41"/>
            <p:cNvSpPr/>
            <p:nvPr/>
          </p:nvSpPr>
          <p:spPr>
            <a:xfrm>
              <a:off x="6391440" y="22392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379" name="Connecteur droit 155"/>
          <p:cNvCxnSpPr/>
          <p:nvPr/>
        </p:nvCxnSpPr>
        <p:spPr>
          <a:xfrm>
            <a:off x="4392360" y="29181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80" name="ZoneTexte 42"/>
          <p:cNvSpPr/>
          <p:nvPr/>
        </p:nvSpPr>
        <p:spPr>
          <a:xfrm>
            <a:off x="3944520" y="24379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880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Flèche : courbe vers le bas 5"/>
          <p:cNvSpPr/>
          <p:nvPr/>
        </p:nvSpPr>
        <p:spPr>
          <a:xfrm>
            <a:off x="2757960" y="20908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2" name="ZoneTexte 51"/>
          <p:cNvSpPr/>
          <p:nvPr/>
        </p:nvSpPr>
        <p:spPr>
          <a:xfrm>
            <a:off x="3274920" y="17118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Flèche : courbe vers le bas 6"/>
          <p:cNvSpPr/>
          <p:nvPr/>
        </p:nvSpPr>
        <p:spPr>
          <a:xfrm>
            <a:off x="4392360" y="20674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4" name="ZoneTexte 52"/>
          <p:cNvSpPr/>
          <p:nvPr/>
        </p:nvSpPr>
        <p:spPr>
          <a:xfrm>
            <a:off x="5295240" y="16632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ZoneTexte 53"/>
          <p:cNvSpPr/>
          <p:nvPr/>
        </p:nvSpPr>
        <p:spPr>
          <a:xfrm>
            <a:off x="2708280" y="73116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872 + …  =900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ZoneTexte 54"/>
          <p:cNvSpPr/>
          <p:nvPr/>
        </p:nvSpPr>
        <p:spPr>
          <a:xfrm>
            <a:off x="4276080" y="72000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28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0" name="ZoneTexte 55"/>
          <p:cNvSpPr/>
          <p:nvPr/>
        </p:nvSpPr>
        <p:spPr>
          <a:xfrm>
            <a:off x="2160000" y="4320000"/>
            <a:ext cx="396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789 + …  = 790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91" name="Groupe 19"/>
          <p:cNvGrpSpPr/>
          <p:nvPr/>
        </p:nvGrpSpPr>
        <p:grpSpPr>
          <a:xfrm>
            <a:off x="2160" y="5400000"/>
            <a:ext cx="10257840" cy="881280"/>
            <a:chOff x="2160" y="5400000"/>
            <a:chExt cx="10257840" cy="881280"/>
          </a:xfrm>
        </p:grpSpPr>
        <p:grpSp>
          <p:nvGrpSpPr>
            <p:cNvPr id="392" name="Groupe 20"/>
            <p:cNvGrpSpPr/>
            <p:nvPr/>
          </p:nvGrpSpPr>
          <p:grpSpPr>
            <a:xfrm>
              <a:off x="270720" y="5879880"/>
              <a:ext cx="9989280" cy="401400"/>
              <a:chOff x="270720" y="5879880"/>
              <a:chExt cx="9989280" cy="401400"/>
            </a:xfrm>
          </p:grpSpPr>
          <p:cxnSp>
            <p:nvCxnSpPr>
              <p:cNvPr id="393" name="Connecteur droit 156"/>
              <p:cNvCxnSpPr/>
              <p:nvPr/>
            </p:nvCxnSpPr>
            <p:spPr>
              <a:xfrm>
                <a:off x="270720" y="627696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4" name="Connecteur droit 157"/>
              <p:cNvCxnSpPr/>
              <p:nvPr/>
            </p:nvCxnSpPr>
            <p:spPr>
              <a:xfrm>
                <a:off x="27432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5" name="Connecteur droit 158"/>
              <p:cNvCxnSpPr/>
              <p:nvPr/>
            </p:nvCxnSpPr>
            <p:spPr>
              <a:xfrm>
                <a:off x="603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6" name="Connecteur droit 159"/>
              <p:cNvCxnSpPr/>
              <p:nvPr/>
            </p:nvCxnSpPr>
            <p:spPr>
              <a:xfrm>
                <a:off x="936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7" name="Connecteur droit 160"/>
              <p:cNvCxnSpPr/>
              <p:nvPr/>
            </p:nvCxnSpPr>
            <p:spPr>
              <a:xfrm>
                <a:off x="126972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8" name="Connecteur droit 161"/>
              <p:cNvCxnSpPr/>
              <p:nvPr/>
            </p:nvCxnSpPr>
            <p:spPr>
              <a:xfrm>
                <a:off x="160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9" name="Connecteur droit 162"/>
              <p:cNvCxnSpPr/>
              <p:nvPr/>
            </p:nvCxnSpPr>
            <p:spPr>
              <a:xfrm>
                <a:off x="193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0" name="Connecteur droit 163"/>
              <p:cNvCxnSpPr/>
              <p:nvPr/>
            </p:nvCxnSpPr>
            <p:spPr>
              <a:xfrm>
                <a:off x="226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1" name="Connecteur droit 164"/>
              <p:cNvCxnSpPr/>
              <p:nvPr/>
            </p:nvCxnSpPr>
            <p:spPr>
              <a:xfrm>
                <a:off x="260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2" name="Connecteur droit 165"/>
              <p:cNvCxnSpPr/>
              <p:nvPr/>
            </p:nvCxnSpPr>
            <p:spPr>
              <a:xfrm>
                <a:off x="293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3" name="Connecteur droit 166"/>
              <p:cNvCxnSpPr/>
              <p:nvPr/>
            </p:nvCxnSpPr>
            <p:spPr>
              <a:xfrm>
                <a:off x="3267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4" name="Connecteur droit 167"/>
              <p:cNvCxnSpPr/>
              <p:nvPr/>
            </p:nvCxnSpPr>
            <p:spPr>
              <a:xfrm>
                <a:off x="3600360" y="587988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5" name="Connecteur droit 168"/>
              <p:cNvCxnSpPr/>
              <p:nvPr/>
            </p:nvCxnSpPr>
            <p:spPr>
              <a:xfrm>
                <a:off x="3933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6" name="Connecteur droit 169"/>
              <p:cNvCxnSpPr/>
              <p:nvPr/>
            </p:nvCxnSpPr>
            <p:spPr>
              <a:xfrm>
                <a:off x="4266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7" name="Connecteur droit 170"/>
              <p:cNvCxnSpPr/>
              <p:nvPr/>
            </p:nvCxnSpPr>
            <p:spPr>
              <a:xfrm>
                <a:off x="4599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8" name="Connecteur droit 171"/>
              <p:cNvCxnSpPr/>
              <p:nvPr/>
            </p:nvCxnSpPr>
            <p:spPr>
              <a:xfrm>
                <a:off x="4932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9" name="Connecteur droit 172"/>
              <p:cNvCxnSpPr/>
              <p:nvPr/>
            </p:nvCxnSpPr>
            <p:spPr>
              <a:xfrm>
                <a:off x="5265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0" name="Connecteur droit 173"/>
              <p:cNvCxnSpPr/>
              <p:nvPr/>
            </p:nvCxnSpPr>
            <p:spPr>
              <a:xfrm>
                <a:off x="5598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1" name="Connecteur droit 174"/>
              <p:cNvCxnSpPr/>
              <p:nvPr/>
            </p:nvCxnSpPr>
            <p:spPr>
              <a:xfrm>
                <a:off x="5931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2" name="Connecteur droit 175"/>
              <p:cNvCxnSpPr/>
              <p:nvPr/>
            </p:nvCxnSpPr>
            <p:spPr>
              <a:xfrm>
                <a:off x="626436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3" name="Connecteur droit 176"/>
              <p:cNvCxnSpPr/>
              <p:nvPr/>
            </p:nvCxnSpPr>
            <p:spPr>
              <a:xfrm>
                <a:off x="659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4" name="Connecteur droit 177"/>
              <p:cNvCxnSpPr/>
              <p:nvPr/>
            </p:nvCxnSpPr>
            <p:spPr>
              <a:xfrm>
                <a:off x="69228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5" name="Connecteur droit 178"/>
              <p:cNvCxnSpPr/>
              <p:nvPr/>
            </p:nvCxnSpPr>
            <p:spPr>
              <a:xfrm>
                <a:off x="7263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6" name="Connecteur droit 179"/>
              <p:cNvCxnSpPr/>
              <p:nvPr/>
            </p:nvCxnSpPr>
            <p:spPr>
              <a:xfrm>
                <a:off x="7596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7" name="Connecteur droit 180"/>
              <p:cNvCxnSpPr/>
              <p:nvPr/>
            </p:nvCxnSpPr>
            <p:spPr>
              <a:xfrm>
                <a:off x="7929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8" name="Connecteur droit 181"/>
              <p:cNvCxnSpPr/>
              <p:nvPr/>
            </p:nvCxnSpPr>
            <p:spPr>
              <a:xfrm>
                <a:off x="8262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9" name="Connecteur droit 182"/>
              <p:cNvCxnSpPr/>
              <p:nvPr/>
            </p:nvCxnSpPr>
            <p:spPr>
              <a:xfrm>
                <a:off x="8595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0" name="Connecteur droit 183"/>
              <p:cNvCxnSpPr/>
              <p:nvPr/>
            </p:nvCxnSpPr>
            <p:spPr>
              <a:xfrm>
                <a:off x="8928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1" name="Connecteur droit 184"/>
              <p:cNvCxnSpPr/>
              <p:nvPr/>
            </p:nvCxnSpPr>
            <p:spPr>
              <a:xfrm>
                <a:off x="9261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2" name="Connecteur droit 185"/>
              <p:cNvCxnSpPr/>
              <p:nvPr/>
            </p:nvCxnSpPr>
            <p:spPr>
              <a:xfrm>
                <a:off x="9594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3" name="Connecteur droit 186"/>
              <p:cNvCxnSpPr/>
              <p:nvPr/>
            </p:nvCxnSpPr>
            <p:spPr>
              <a:xfrm>
                <a:off x="9927000" y="597168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4" name="Connecteur droit 187"/>
              <p:cNvCxnSpPr/>
              <p:nvPr/>
            </p:nvCxnSpPr>
            <p:spPr>
              <a:xfrm>
                <a:off x="10260000" y="588456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25" name="ZoneTexte 56"/>
            <p:cNvSpPr/>
            <p:nvPr/>
          </p:nvSpPr>
          <p:spPr>
            <a:xfrm>
              <a:off x="2160" y="540000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780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6" name="ZoneTexte 57"/>
            <p:cNvSpPr/>
            <p:nvPr/>
          </p:nvSpPr>
          <p:spPr>
            <a:xfrm>
              <a:off x="3292560" y="542988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790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7" name="ZoneTexte 58"/>
            <p:cNvSpPr/>
            <p:nvPr/>
          </p:nvSpPr>
          <p:spPr>
            <a:xfrm>
              <a:off x="6629400" y="5429880"/>
              <a:ext cx="63360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20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28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ZoneTexte 59"/>
          <p:cNvSpPr/>
          <p:nvPr/>
        </p:nvSpPr>
        <p:spPr>
          <a:xfrm>
            <a:off x="1980000" y="1080000"/>
            <a:ext cx="450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1475 + …  = 1500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32" name="Groupe 21"/>
          <p:cNvGrpSpPr/>
          <p:nvPr/>
        </p:nvGrpSpPr>
        <p:grpSpPr>
          <a:xfrm>
            <a:off x="1800000" y="2160000"/>
            <a:ext cx="5337720" cy="1000800"/>
            <a:chOff x="1800000" y="2160000"/>
            <a:chExt cx="5337720" cy="1000800"/>
          </a:xfrm>
        </p:grpSpPr>
        <p:grpSp>
          <p:nvGrpSpPr>
            <p:cNvPr id="433" name="Groupe 22"/>
            <p:cNvGrpSpPr/>
            <p:nvPr/>
          </p:nvGrpSpPr>
          <p:grpSpPr>
            <a:xfrm>
              <a:off x="1800000" y="2656800"/>
              <a:ext cx="4965840" cy="504000"/>
              <a:chOff x="1800000" y="2656800"/>
              <a:chExt cx="4965840" cy="504000"/>
            </a:xfrm>
          </p:grpSpPr>
          <p:cxnSp>
            <p:nvCxnSpPr>
              <p:cNvPr id="434" name="Connecteur droit 188"/>
              <p:cNvCxnSpPr/>
              <p:nvPr/>
            </p:nvCxnSpPr>
            <p:spPr>
              <a:xfrm flipV="1">
                <a:off x="1800000" y="31417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5" name="Connecteur droit 189"/>
              <p:cNvCxnSpPr/>
              <p:nvPr/>
            </p:nvCxnSpPr>
            <p:spPr>
              <a:xfrm>
                <a:off x="2488680" y="28389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6" name="Connecteur droit 190"/>
              <p:cNvCxnSpPr/>
              <p:nvPr/>
            </p:nvCxnSpPr>
            <p:spPr>
              <a:xfrm>
                <a:off x="6460920" y="26568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37" name="ZoneTexte 60"/>
            <p:cNvSpPr/>
            <p:nvPr/>
          </p:nvSpPr>
          <p:spPr>
            <a:xfrm>
              <a:off x="2041200" y="235872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1475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8" name="ZoneTexte 61"/>
            <p:cNvSpPr/>
            <p:nvPr/>
          </p:nvSpPr>
          <p:spPr>
            <a:xfrm>
              <a:off x="6031440" y="216000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1" name="ZoneTexte 45"/>
          <p:cNvSpPr/>
          <p:nvPr/>
        </p:nvSpPr>
        <p:spPr>
          <a:xfrm>
            <a:off x="2520000" y="428004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789+ …  = 790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2" name="Groupe 46"/>
          <p:cNvGrpSpPr/>
          <p:nvPr/>
        </p:nvGrpSpPr>
        <p:grpSpPr>
          <a:xfrm>
            <a:off x="78480" y="5411880"/>
            <a:ext cx="10361520" cy="881280"/>
            <a:chOff x="78480" y="5411880"/>
            <a:chExt cx="10361520" cy="881280"/>
          </a:xfrm>
        </p:grpSpPr>
        <p:grpSp>
          <p:nvGrpSpPr>
            <p:cNvPr id="443" name="Groupe 47"/>
            <p:cNvGrpSpPr/>
            <p:nvPr/>
          </p:nvGrpSpPr>
          <p:grpSpPr>
            <a:xfrm>
              <a:off x="450720" y="5891760"/>
              <a:ext cx="9989280" cy="401400"/>
              <a:chOff x="450720" y="5891760"/>
              <a:chExt cx="9989280" cy="401400"/>
            </a:xfrm>
          </p:grpSpPr>
          <p:cxnSp>
            <p:nvCxnSpPr>
              <p:cNvPr id="444" name="Connecteur droit 51"/>
              <p:cNvCxnSpPr/>
              <p:nvPr/>
            </p:nvCxnSpPr>
            <p:spPr>
              <a:xfrm>
                <a:off x="450720" y="6288840"/>
                <a:ext cx="998964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5" name="Connecteur droit 52"/>
              <p:cNvCxnSpPr/>
              <p:nvPr/>
            </p:nvCxnSpPr>
            <p:spPr>
              <a:xfrm>
                <a:off x="454320" y="589176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6" name="Connecteur droit 53"/>
              <p:cNvCxnSpPr/>
              <p:nvPr/>
            </p:nvCxnSpPr>
            <p:spPr>
              <a:xfrm>
                <a:off x="783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7" name="Connecteur droit 54"/>
              <p:cNvCxnSpPr/>
              <p:nvPr/>
            </p:nvCxnSpPr>
            <p:spPr>
              <a:xfrm>
                <a:off x="1116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8" name="Connecteur droit 55"/>
              <p:cNvCxnSpPr/>
              <p:nvPr/>
            </p:nvCxnSpPr>
            <p:spPr>
              <a:xfrm>
                <a:off x="144972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9" name="Connecteur droit 56"/>
              <p:cNvCxnSpPr/>
              <p:nvPr/>
            </p:nvCxnSpPr>
            <p:spPr>
              <a:xfrm>
                <a:off x="1782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0" name="Connecteur droit 57"/>
              <p:cNvCxnSpPr/>
              <p:nvPr/>
            </p:nvCxnSpPr>
            <p:spPr>
              <a:xfrm>
                <a:off x="2115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1" name="Connecteur droit 58"/>
              <p:cNvCxnSpPr/>
              <p:nvPr/>
            </p:nvCxnSpPr>
            <p:spPr>
              <a:xfrm>
                <a:off x="2448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2" name="Connecteur droit 59"/>
              <p:cNvCxnSpPr/>
              <p:nvPr/>
            </p:nvCxnSpPr>
            <p:spPr>
              <a:xfrm>
                <a:off x="2781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3" name="Connecteur droit 60"/>
              <p:cNvCxnSpPr/>
              <p:nvPr/>
            </p:nvCxnSpPr>
            <p:spPr>
              <a:xfrm>
                <a:off x="3114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4" name="Connecteur droit 61"/>
              <p:cNvCxnSpPr/>
              <p:nvPr/>
            </p:nvCxnSpPr>
            <p:spPr>
              <a:xfrm>
                <a:off x="3447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5" name="Connecteur droit 62"/>
              <p:cNvCxnSpPr/>
              <p:nvPr/>
            </p:nvCxnSpPr>
            <p:spPr>
              <a:xfrm>
                <a:off x="3780360" y="5891760"/>
                <a:ext cx="360" cy="3974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6" name="Connecteur droit 63"/>
              <p:cNvCxnSpPr/>
              <p:nvPr/>
            </p:nvCxnSpPr>
            <p:spPr>
              <a:xfrm>
                <a:off x="4113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7" name="Connecteur droit 64"/>
              <p:cNvCxnSpPr/>
              <p:nvPr/>
            </p:nvCxnSpPr>
            <p:spPr>
              <a:xfrm>
                <a:off x="4446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8" name="Connecteur droit 65"/>
              <p:cNvCxnSpPr/>
              <p:nvPr/>
            </p:nvCxnSpPr>
            <p:spPr>
              <a:xfrm>
                <a:off x="4779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9" name="Connecteur droit 66"/>
              <p:cNvCxnSpPr/>
              <p:nvPr/>
            </p:nvCxnSpPr>
            <p:spPr>
              <a:xfrm>
                <a:off x="5112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0" name="Connecteur droit 67"/>
              <p:cNvCxnSpPr/>
              <p:nvPr/>
            </p:nvCxnSpPr>
            <p:spPr>
              <a:xfrm>
                <a:off x="5445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1" name="Connecteur droit 68"/>
              <p:cNvCxnSpPr/>
              <p:nvPr/>
            </p:nvCxnSpPr>
            <p:spPr>
              <a:xfrm>
                <a:off x="5778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2" name="Connecteur droit 69"/>
              <p:cNvCxnSpPr/>
              <p:nvPr/>
            </p:nvCxnSpPr>
            <p:spPr>
              <a:xfrm>
                <a:off x="6111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3" name="Connecteur droit 70"/>
              <p:cNvCxnSpPr/>
              <p:nvPr/>
            </p:nvCxnSpPr>
            <p:spPr>
              <a:xfrm>
                <a:off x="644436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4" name="Connecteur droit 71"/>
              <p:cNvCxnSpPr/>
              <p:nvPr/>
            </p:nvCxnSpPr>
            <p:spPr>
              <a:xfrm>
                <a:off x="6777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5" name="Connecteur droit 72"/>
              <p:cNvCxnSpPr/>
              <p:nvPr/>
            </p:nvCxnSpPr>
            <p:spPr>
              <a:xfrm>
                <a:off x="7102800" y="589644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6" name="Connecteur droit 73"/>
              <p:cNvCxnSpPr/>
              <p:nvPr/>
            </p:nvCxnSpPr>
            <p:spPr>
              <a:xfrm>
                <a:off x="7443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7" name="Connecteur droit 74"/>
              <p:cNvCxnSpPr/>
              <p:nvPr/>
            </p:nvCxnSpPr>
            <p:spPr>
              <a:xfrm>
                <a:off x="7776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8" name="Connecteur droit 75"/>
              <p:cNvCxnSpPr/>
              <p:nvPr/>
            </p:nvCxnSpPr>
            <p:spPr>
              <a:xfrm>
                <a:off x="8109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9" name="Connecteur droit 76"/>
              <p:cNvCxnSpPr/>
              <p:nvPr/>
            </p:nvCxnSpPr>
            <p:spPr>
              <a:xfrm>
                <a:off x="8442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0" name="Connecteur droit 77"/>
              <p:cNvCxnSpPr/>
              <p:nvPr/>
            </p:nvCxnSpPr>
            <p:spPr>
              <a:xfrm>
                <a:off x="8775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1" name="Connecteur droit 78"/>
              <p:cNvCxnSpPr/>
              <p:nvPr/>
            </p:nvCxnSpPr>
            <p:spPr>
              <a:xfrm>
                <a:off x="9108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2" name="Connecteur droit 79"/>
              <p:cNvCxnSpPr/>
              <p:nvPr/>
            </p:nvCxnSpPr>
            <p:spPr>
              <a:xfrm>
                <a:off x="9441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3" name="Connecteur droit 80"/>
              <p:cNvCxnSpPr/>
              <p:nvPr/>
            </p:nvCxnSpPr>
            <p:spPr>
              <a:xfrm>
                <a:off x="9774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4" name="Connecteur droit 81"/>
              <p:cNvCxnSpPr/>
              <p:nvPr/>
            </p:nvCxnSpPr>
            <p:spPr>
              <a:xfrm>
                <a:off x="10107000" y="5983560"/>
                <a:ext cx="360" cy="305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5" name="Connecteur droit 82"/>
              <p:cNvCxnSpPr/>
              <p:nvPr/>
            </p:nvCxnSpPr>
            <p:spPr>
              <a:xfrm>
                <a:off x="10440000" y="5896440"/>
                <a:ext cx="360" cy="397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76" name="ZoneTexte 48"/>
            <p:cNvSpPr/>
            <p:nvPr/>
          </p:nvSpPr>
          <p:spPr>
            <a:xfrm>
              <a:off x="78480" y="541188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7" name="ZoneTexte 49"/>
            <p:cNvSpPr/>
            <p:nvPr/>
          </p:nvSpPr>
          <p:spPr>
            <a:xfrm>
              <a:off x="3355920" y="544176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790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8" name="ZoneTexte 50"/>
            <p:cNvSpPr/>
            <p:nvPr/>
          </p:nvSpPr>
          <p:spPr>
            <a:xfrm>
              <a:off x="6668280" y="5483880"/>
              <a:ext cx="898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79" name="Flèche : courbe vers le bas 83"/>
          <p:cNvSpPr/>
          <p:nvPr/>
        </p:nvSpPr>
        <p:spPr>
          <a:xfrm>
            <a:off x="3443760" y="5721120"/>
            <a:ext cx="405720" cy="18612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80" name="Connecteur droit 84"/>
          <p:cNvCxnSpPr/>
          <p:nvPr/>
        </p:nvCxnSpPr>
        <p:spPr>
          <a:xfrm>
            <a:off x="3452040" y="5907240"/>
            <a:ext cx="360" cy="393120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</p:cxnSp>
      <p:sp>
        <p:nvSpPr>
          <p:cNvPr id="481" name="ZoneTexte 44"/>
          <p:cNvSpPr/>
          <p:nvPr/>
        </p:nvSpPr>
        <p:spPr>
          <a:xfrm>
            <a:off x="4087800" y="4268880"/>
            <a:ext cx="55620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"/>
          <p:cNvSpPr txBox="1"/>
          <p:nvPr/>
        </p:nvSpPr>
        <p:spPr>
          <a:xfrm>
            <a:off x="8064000" y="36792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"/>
          <p:cNvSpPr txBox="1"/>
          <p:nvPr/>
        </p:nvSpPr>
        <p:spPr>
          <a:xfrm>
            <a:off x="8100000" y="3600000"/>
            <a:ext cx="1080000" cy="54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4" name="Groupe 23"/>
          <p:cNvGrpSpPr/>
          <p:nvPr/>
        </p:nvGrpSpPr>
        <p:grpSpPr>
          <a:xfrm>
            <a:off x="2094840" y="2583360"/>
            <a:ext cx="5285160" cy="836640"/>
            <a:chOff x="2094840" y="2583360"/>
            <a:chExt cx="5285160" cy="836640"/>
          </a:xfrm>
        </p:grpSpPr>
        <p:grpSp>
          <p:nvGrpSpPr>
            <p:cNvPr id="485" name="Groupe 24"/>
            <p:cNvGrpSpPr/>
            <p:nvPr/>
          </p:nvGrpSpPr>
          <p:grpSpPr>
            <a:xfrm>
              <a:off x="2094840" y="2916000"/>
              <a:ext cx="4965840" cy="504000"/>
              <a:chOff x="2094840" y="2916000"/>
              <a:chExt cx="4965840" cy="504000"/>
            </a:xfrm>
          </p:grpSpPr>
          <p:cxnSp>
            <p:nvCxnSpPr>
              <p:cNvPr id="486" name="Connecteur droit 191"/>
              <p:cNvCxnSpPr/>
              <p:nvPr/>
            </p:nvCxnSpPr>
            <p:spPr>
              <a:xfrm flipV="1">
                <a:off x="2094840" y="3400920"/>
                <a:ext cx="4966200" cy="1512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7" name="Connecteur droit 192"/>
              <p:cNvCxnSpPr/>
              <p:nvPr/>
            </p:nvCxnSpPr>
            <p:spPr>
              <a:xfrm>
                <a:off x="2783520" y="3098160"/>
                <a:ext cx="360" cy="3160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8" name="Connecteur droit 193"/>
              <p:cNvCxnSpPr/>
              <p:nvPr/>
            </p:nvCxnSpPr>
            <p:spPr>
              <a:xfrm>
                <a:off x="6755760" y="2916000"/>
                <a:ext cx="360" cy="504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89" name="ZoneTexte 62"/>
            <p:cNvSpPr/>
            <p:nvPr/>
          </p:nvSpPr>
          <p:spPr>
            <a:xfrm>
              <a:off x="2225160" y="2610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1475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0" name="ZoneTexte 63"/>
            <p:cNvSpPr/>
            <p:nvPr/>
          </p:nvSpPr>
          <p:spPr>
            <a:xfrm>
              <a:off x="6273720" y="2583360"/>
              <a:ext cx="11062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491" name="Connecteur droit 194"/>
          <p:cNvCxnSpPr/>
          <p:nvPr/>
        </p:nvCxnSpPr>
        <p:spPr>
          <a:xfrm>
            <a:off x="4327200" y="3098160"/>
            <a:ext cx="360" cy="316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92" name="ZoneTexte 64"/>
          <p:cNvSpPr/>
          <p:nvPr/>
        </p:nvSpPr>
        <p:spPr>
          <a:xfrm>
            <a:off x="3879360" y="2617920"/>
            <a:ext cx="11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4472c4"/>
                </a:solidFill>
                <a:latin typeface="Calibri"/>
              </a:rPr>
              <a:t>1480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Flèche : courbe vers le bas 7"/>
          <p:cNvSpPr/>
          <p:nvPr/>
        </p:nvSpPr>
        <p:spPr>
          <a:xfrm>
            <a:off x="2692800" y="2270880"/>
            <a:ext cx="17431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4" name="ZoneTexte 65"/>
          <p:cNvSpPr/>
          <p:nvPr/>
        </p:nvSpPr>
        <p:spPr>
          <a:xfrm>
            <a:off x="3209760" y="1891800"/>
            <a:ext cx="556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Flèche : courbe vers le bas 8"/>
          <p:cNvSpPr/>
          <p:nvPr/>
        </p:nvSpPr>
        <p:spPr>
          <a:xfrm>
            <a:off x="4327200" y="2247480"/>
            <a:ext cx="2491920" cy="495000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6" name="ZoneTexte 66"/>
          <p:cNvSpPr/>
          <p:nvPr/>
        </p:nvSpPr>
        <p:spPr>
          <a:xfrm>
            <a:off x="5230080" y="1843200"/>
            <a:ext cx="79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+20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ZoneTexte 67"/>
          <p:cNvSpPr/>
          <p:nvPr/>
        </p:nvSpPr>
        <p:spPr>
          <a:xfrm>
            <a:off x="2520000" y="1040040"/>
            <a:ext cx="4241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1475 + …  =1500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ZoneTexte 68"/>
          <p:cNvSpPr/>
          <p:nvPr/>
        </p:nvSpPr>
        <p:spPr>
          <a:xfrm>
            <a:off x="4395960" y="1016640"/>
            <a:ext cx="78084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"/>
          <p:cNvSpPr/>
          <p:nvPr/>
        </p:nvSpPr>
        <p:spPr>
          <a:xfrm>
            <a:off x="0" y="360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0" dur="indefinite" restart="never" nodeType="tmRoot">
          <p:childTnLst>
            <p:seq>
              <p:cTn id="71" dur="indefinite" nodeType="mainSeq"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284</TotalTime>
  <Application>LibreOffice/7.4.3.2$Windows_X86_64 LibreOffice_project/1048a8393ae2eeec98dff31b5c133c5f1d08b890</Application>
  <AppVersion>15.0000</AppVersion>
  <Words>249</Words>
  <Paragraphs>111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2025-09-07T17:36:18Z</dcterms:modified>
  <cp:revision>66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